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9" r:id="rId5"/>
    <p:sldId id="260" r:id="rId6"/>
    <p:sldId id="273" r:id="rId7"/>
    <p:sldId id="272" r:id="rId8"/>
    <p:sldId id="309" r:id="rId9"/>
    <p:sldId id="261" r:id="rId10"/>
    <p:sldId id="299" r:id="rId11"/>
    <p:sldId id="302" r:id="rId12"/>
    <p:sldId id="289" r:id="rId13"/>
    <p:sldId id="300" r:id="rId14"/>
    <p:sldId id="262" r:id="rId15"/>
    <p:sldId id="293" r:id="rId16"/>
    <p:sldId id="294" r:id="rId17"/>
    <p:sldId id="266" r:id="rId18"/>
    <p:sldId id="281" r:id="rId19"/>
    <p:sldId id="263" r:id="rId20"/>
    <p:sldId id="307" r:id="rId21"/>
    <p:sldId id="264" r:id="rId22"/>
    <p:sldId id="305" r:id="rId23"/>
    <p:sldId id="265" r:id="rId24"/>
    <p:sldId id="290" r:id="rId25"/>
    <p:sldId id="291" r:id="rId2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9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A81B9842-2F76-4C86-880C-D726B06DA06E}" type="datetimeFigureOut">
              <a:rPr lang="es-ES" smtClean="0"/>
              <a:t>08/11/2014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E8385B9-FEC7-4616-818D-94799B8F4A28}" type="slidenum">
              <a:rPr lang="es-ES" smtClean="0"/>
              <a:t>‹Nº›</a:t>
            </a:fld>
            <a:endParaRPr lang="es-ES"/>
          </a:p>
        </p:txBody>
      </p:sp>
    </p:spTree>
    <p:extLst>
      <p:ext uri="{BB962C8B-B14F-4D97-AF65-F5344CB8AC3E}">
        <p14:creationId xmlns:p14="http://schemas.microsoft.com/office/powerpoint/2010/main" val="3587572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81B9842-2F76-4C86-880C-D726B06DA06E}" type="datetimeFigureOut">
              <a:rPr lang="es-ES" smtClean="0"/>
              <a:t>08/11/2014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E8385B9-FEC7-4616-818D-94799B8F4A28}" type="slidenum">
              <a:rPr lang="es-ES" smtClean="0"/>
              <a:t>‹Nº›</a:t>
            </a:fld>
            <a:endParaRPr lang="es-ES"/>
          </a:p>
        </p:txBody>
      </p:sp>
    </p:spTree>
    <p:extLst>
      <p:ext uri="{BB962C8B-B14F-4D97-AF65-F5344CB8AC3E}">
        <p14:creationId xmlns:p14="http://schemas.microsoft.com/office/powerpoint/2010/main" val="386314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81B9842-2F76-4C86-880C-D726B06DA06E}" type="datetimeFigureOut">
              <a:rPr lang="es-ES" smtClean="0"/>
              <a:t>08/11/2014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E8385B9-FEC7-4616-818D-94799B8F4A28}" type="slidenum">
              <a:rPr lang="es-ES" smtClean="0"/>
              <a:t>‹Nº›</a:t>
            </a:fld>
            <a:endParaRPr lang="es-ES"/>
          </a:p>
        </p:txBody>
      </p:sp>
    </p:spTree>
    <p:extLst>
      <p:ext uri="{BB962C8B-B14F-4D97-AF65-F5344CB8AC3E}">
        <p14:creationId xmlns:p14="http://schemas.microsoft.com/office/powerpoint/2010/main" val="1903877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81B9842-2F76-4C86-880C-D726B06DA06E}" type="datetimeFigureOut">
              <a:rPr lang="es-ES" smtClean="0"/>
              <a:t>08/11/2014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E8385B9-FEC7-4616-818D-94799B8F4A28}" type="slidenum">
              <a:rPr lang="es-ES" smtClean="0"/>
              <a:t>‹Nº›</a:t>
            </a:fld>
            <a:endParaRPr lang="es-ES"/>
          </a:p>
        </p:txBody>
      </p:sp>
    </p:spTree>
    <p:extLst>
      <p:ext uri="{BB962C8B-B14F-4D97-AF65-F5344CB8AC3E}">
        <p14:creationId xmlns:p14="http://schemas.microsoft.com/office/powerpoint/2010/main" val="2409081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81B9842-2F76-4C86-880C-D726B06DA06E}" type="datetimeFigureOut">
              <a:rPr lang="es-ES" smtClean="0"/>
              <a:t>08/11/2014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E8385B9-FEC7-4616-818D-94799B8F4A28}" type="slidenum">
              <a:rPr lang="es-ES" smtClean="0"/>
              <a:t>‹Nº›</a:t>
            </a:fld>
            <a:endParaRPr lang="es-ES"/>
          </a:p>
        </p:txBody>
      </p:sp>
    </p:spTree>
    <p:extLst>
      <p:ext uri="{BB962C8B-B14F-4D97-AF65-F5344CB8AC3E}">
        <p14:creationId xmlns:p14="http://schemas.microsoft.com/office/powerpoint/2010/main" val="995266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A81B9842-2F76-4C86-880C-D726B06DA06E}" type="datetimeFigureOut">
              <a:rPr lang="es-ES" smtClean="0"/>
              <a:t>08/11/2014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E8385B9-FEC7-4616-818D-94799B8F4A28}" type="slidenum">
              <a:rPr lang="es-ES" smtClean="0"/>
              <a:t>‹Nº›</a:t>
            </a:fld>
            <a:endParaRPr lang="es-ES"/>
          </a:p>
        </p:txBody>
      </p:sp>
    </p:spTree>
    <p:extLst>
      <p:ext uri="{BB962C8B-B14F-4D97-AF65-F5344CB8AC3E}">
        <p14:creationId xmlns:p14="http://schemas.microsoft.com/office/powerpoint/2010/main" val="2842749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A81B9842-2F76-4C86-880C-D726B06DA06E}" type="datetimeFigureOut">
              <a:rPr lang="es-ES" smtClean="0"/>
              <a:t>08/11/2014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EE8385B9-FEC7-4616-818D-94799B8F4A28}" type="slidenum">
              <a:rPr lang="es-ES" smtClean="0"/>
              <a:t>‹Nº›</a:t>
            </a:fld>
            <a:endParaRPr lang="es-ES"/>
          </a:p>
        </p:txBody>
      </p:sp>
    </p:spTree>
    <p:extLst>
      <p:ext uri="{BB962C8B-B14F-4D97-AF65-F5344CB8AC3E}">
        <p14:creationId xmlns:p14="http://schemas.microsoft.com/office/powerpoint/2010/main" val="875953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A81B9842-2F76-4C86-880C-D726B06DA06E}" type="datetimeFigureOut">
              <a:rPr lang="es-ES" smtClean="0"/>
              <a:t>08/11/2014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EE8385B9-FEC7-4616-818D-94799B8F4A28}" type="slidenum">
              <a:rPr lang="es-ES" smtClean="0"/>
              <a:t>‹Nº›</a:t>
            </a:fld>
            <a:endParaRPr lang="es-ES"/>
          </a:p>
        </p:txBody>
      </p:sp>
    </p:spTree>
    <p:extLst>
      <p:ext uri="{BB962C8B-B14F-4D97-AF65-F5344CB8AC3E}">
        <p14:creationId xmlns:p14="http://schemas.microsoft.com/office/powerpoint/2010/main" val="2690016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81B9842-2F76-4C86-880C-D726B06DA06E}" type="datetimeFigureOut">
              <a:rPr lang="es-ES" smtClean="0"/>
              <a:t>08/11/2014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E8385B9-FEC7-4616-818D-94799B8F4A28}" type="slidenum">
              <a:rPr lang="es-ES" smtClean="0"/>
              <a:t>‹Nº›</a:t>
            </a:fld>
            <a:endParaRPr lang="es-ES"/>
          </a:p>
        </p:txBody>
      </p:sp>
    </p:spTree>
    <p:extLst>
      <p:ext uri="{BB962C8B-B14F-4D97-AF65-F5344CB8AC3E}">
        <p14:creationId xmlns:p14="http://schemas.microsoft.com/office/powerpoint/2010/main" val="836727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81B9842-2F76-4C86-880C-D726B06DA06E}" type="datetimeFigureOut">
              <a:rPr lang="es-ES" smtClean="0"/>
              <a:t>08/11/2014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E8385B9-FEC7-4616-818D-94799B8F4A28}" type="slidenum">
              <a:rPr lang="es-ES" smtClean="0"/>
              <a:t>‹Nº›</a:t>
            </a:fld>
            <a:endParaRPr lang="es-ES"/>
          </a:p>
        </p:txBody>
      </p:sp>
    </p:spTree>
    <p:extLst>
      <p:ext uri="{BB962C8B-B14F-4D97-AF65-F5344CB8AC3E}">
        <p14:creationId xmlns:p14="http://schemas.microsoft.com/office/powerpoint/2010/main" val="2079237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81B9842-2F76-4C86-880C-D726B06DA06E}" type="datetimeFigureOut">
              <a:rPr lang="es-ES" smtClean="0"/>
              <a:t>08/11/2014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E8385B9-FEC7-4616-818D-94799B8F4A28}" type="slidenum">
              <a:rPr lang="es-ES" smtClean="0"/>
              <a:t>‹Nº›</a:t>
            </a:fld>
            <a:endParaRPr lang="es-ES"/>
          </a:p>
        </p:txBody>
      </p:sp>
    </p:spTree>
    <p:extLst>
      <p:ext uri="{BB962C8B-B14F-4D97-AF65-F5344CB8AC3E}">
        <p14:creationId xmlns:p14="http://schemas.microsoft.com/office/powerpoint/2010/main" val="1532325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1B9842-2F76-4C86-880C-D726B06DA06E}" type="datetimeFigureOut">
              <a:rPr lang="es-ES" smtClean="0"/>
              <a:t>08/11/2014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8385B9-FEC7-4616-818D-94799B8F4A28}" type="slidenum">
              <a:rPr lang="es-ES" smtClean="0"/>
              <a:t>‹Nº›</a:t>
            </a:fld>
            <a:endParaRPr lang="es-ES"/>
          </a:p>
        </p:txBody>
      </p:sp>
    </p:spTree>
    <p:extLst>
      <p:ext uri="{BB962C8B-B14F-4D97-AF65-F5344CB8AC3E}">
        <p14:creationId xmlns:p14="http://schemas.microsoft.com/office/powerpoint/2010/main" val="268237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g"/></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9.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g"/><Relationship Id="rId1" Type="http://schemas.openxmlformats.org/officeDocument/2006/relationships/slideLayout" Target="../slideLayouts/slideLayout7.xml"/><Relationship Id="rId4" Type="http://schemas.openxmlformats.org/officeDocument/2006/relationships/image" Target="../media/image53.jpg"/></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4.tmp"/><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755643"/>
            <a:ext cx="1559702" cy="1552602"/>
          </a:xfrm>
          <a:prstGeom prst="rect">
            <a:avLst/>
          </a:prstGeom>
        </p:spPr>
      </p:pic>
      <p:sp>
        <p:nvSpPr>
          <p:cNvPr id="2" name="1 Título"/>
          <p:cNvSpPr>
            <a:spLocks noGrp="1"/>
          </p:cNvSpPr>
          <p:nvPr>
            <p:ph type="ctrTitle"/>
          </p:nvPr>
        </p:nvSpPr>
        <p:spPr>
          <a:xfrm>
            <a:off x="611560" y="2780928"/>
            <a:ext cx="7772400" cy="1470025"/>
          </a:xfrm>
        </p:spPr>
        <p:txBody>
          <a:bodyPr>
            <a:noAutofit/>
          </a:bodyPr>
          <a:lstStyle/>
          <a:p>
            <a:r>
              <a:rPr lang="es-ES"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VIAJE FIN DE ESTUDIOS </a:t>
            </a:r>
            <a:br>
              <a:rPr lang="es-ES"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s-ES"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4º DE ESO</a:t>
            </a:r>
            <a:endParaRPr lang="es-ES"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2 Subtítulo"/>
          <p:cNvSpPr>
            <a:spLocks noGrp="1"/>
          </p:cNvSpPr>
          <p:nvPr>
            <p:ph type="subTitle" idx="1"/>
          </p:nvPr>
        </p:nvSpPr>
        <p:spPr>
          <a:xfrm>
            <a:off x="899592" y="4869160"/>
            <a:ext cx="7128792" cy="1417712"/>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ABRIL 2015</a:t>
            </a:r>
          </a:p>
          <a:p>
            <a:r>
              <a:rPr lang="es-E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EUSKADI/FRANCIA/MADRID</a:t>
            </a:r>
            <a:endParaRPr lang="es-E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4 CuadroTexto"/>
          <p:cNvSpPr txBox="1"/>
          <p:nvPr/>
        </p:nvSpPr>
        <p:spPr>
          <a:xfrm rot="21009353">
            <a:off x="3024346" y="889398"/>
            <a:ext cx="576064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adley Hand ITC" pitchFamily="66" charset="0"/>
              </a:rPr>
              <a:t>Programa de viaje</a:t>
            </a:r>
            <a:endParaRPr lang="es-E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adley Hand ITC" pitchFamily="66" charset="0"/>
            </a:endParaRPr>
          </a:p>
        </p:txBody>
      </p:sp>
    </p:spTree>
    <p:extLst>
      <p:ext uri="{BB962C8B-B14F-4D97-AF65-F5344CB8AC3E}">
        <p14:creationId xmlns:p14="http://schemas.microsoft.com/office/powerpoint/2010/main" val="569697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5416"/>
            <a:ext cx="9144000" cy="5328592"/>
          </a:xfrm>
          <a:prstGeom prst="rect">
            <a:avLst/>
          </a:prstGeom>
        </p:spPr>
      </p:pic>
      <p:sp>
        <p:nvSpPr>
          <p:cNvPr id="4" name="CuadroTexto 3"/>
          <p:cNvSpPr txBox="1"/>
          <p:nvPr/>
        </p:nvSpPr>
        <p:spPr>
          <a:xfrm>
            <a:off x="179512" y="5013176"/>
            <a:ext cx="8964488" cy="2031325"/>
          </a:xfrm>
          <a:prstGeom prst="rect">
            <a:avLst/>
          </a:prstGeom>
          <a:noFill/>
        </p:spPr>
        <p:txBody>
          <a:bodyPr wrap="square" rtlCol="0">
            <a:spAutoFit/>
          </a:bodyPr>
          <a:lstStyle/>
          <a:p>
            <a:r>
              <a:rPr lang="es-ES" dirty="0" smtClean="0"/>
              <a:t>Los </a:t>
            </a:r>
            <a:r>
              <a:rPr lang="es-ES" dirty="0"/>
              <a:t>13 kilómetros de acantilados del </a:t>
            </a:r>
            <a:r>
              <a:rPr lang="es-ES" dirty="0" err="1"/>
              <a:t>Geoparque</a:t>
            </a:r>
            <a:r>
              <a:rPr lang="es-ES" dirty="0"/>
              <a:t> guardan una espectacular formación de capas de roca llamadas Flysch que, a modo de una gran enciclopedia, nos muestran </a:t>
            </a:r>
            <a:r>
              <a:rPr lang="es-ES" b="1" dirty="0"/>
              <a:t>más de 60 millones de años de la historia de la Tierra</a:t>
            </a:r>
            <a:r>
              <a:rPr lang="es-ES" dirty="0"/>
              <a:t>. Los geólogos y los visitantes pueden caminar por estos </a:t>
            </a:r>
            <a:r>
              <a:rPr lang="es-ES" dirty="0" smtClean="0"/>
              <a:t>acantilados </a:t>
            </a:r>
            <a:r>
              <a:rPr lang="es-ES" dirty="0"/>
              <a:t>y viajar en el tiempo para descubrir, por ejemplo, la fina capa de color negro que evidencia el impacto de un gran asteroide y </a:t>
            </a:r>
            <a:r>
              <a:rPr lang="es-ES" b="1" dirty="0"/>
              <a:t>la gran extinción de los dinosaurios</a:t>
            </a:r>
            <a:r>
              <a:rPr lang="es-ES" dirty="0"/>
              <a:t> hace </a:t>
            </a:r>
            <a:r>
              <a:rPr lang="es-ES" dirty="0" err="1"/>
              <a:t>apoximadamente</a:t>
            </a:r>
            <a:r>
              <a:rPr lang="es-ES" dirty="0"/>
              <a:t> 65 Ma.</a:t>
            </a:r>
          </a:p>
          <a:p>
            <a:endParaRPr lang="es-ES" dirty="0"/>
          </a:p>
        </p:txBody>
      </p:sp>
    </p:spTree>
    <p:extLst>
      <p:ext uri="{BB962C8B-B14F-4D97-AF65-F5344CB8AC3E}">
        <p14:creationId xmlns:p14="http://schemas.microsoft.com/office/powerpoint/2010/main" val="3934239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1253" y="3889393"/>
            <a:ext cx="5327928" cy="2996960"/>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088" y="3904702"/>
            <a:ext cx="5300713" cy="2981651"/>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4518" y="-86388"/>
            <a:ext cx="6096000" cy="4086225"/>
          </a:xfrm>
          <a:prstGeom prst="rect">
            <a:avLst/>
          </a:prstGeom>
        </p:spPr>
      </p:pic>
      <p:pic>
        <p:nvPicPr>
          <p:cNvPr id="4" name="Imagen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4719" y="-95823"/>
            <a:ext cx="6143490" cy="4095660"/>
          </a:xfrm>
          <a:prstGeom prst="rect">
            <a:avLst/>
          </a:prstGeom>
        </p:spPr>
      </p:pic>
    </p:spTree>
    <p:extLst>
      <p:ext uri="{BB962C8B-B14F-4D97-AF65-F5344CB8AC3E}">
        <p14:creationId xmlns:p14="http://schemas.microsoft.com/office/powerpoint/2010/main" val="3016904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FOTOS\colegio\VIAJE 2011 ESPOT BARCELONA\RAFTING\VISUALIZAR\AGJ_23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8192"/>
            <a:ext cx="4788024" cy="720906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5076056" y="332656"/>
            <a:ext cx="3672408" cy="6340197"/>
          </a:xfrm>
          <a:prstGeom prst="rect">
            <a:avLst/>
          </a:prstGeom>
          <a:noFill/>
        </p:spPr>
        <p:txBody>
          <a:bodyPr wrap="square" rtlCol="0">
            <a:spAutoFit/>
          </a:bodyPr>
          <a:lstStyle/>
          <a:p>
            <a:r>
              <a:rPr lang="es-ES" sz="2800" b="1" dirty="0"/>
              <a:t>RAFTING</a:t>
            </a:r>
            <a:endParaRPr lang="es-ES" sz="2800" dirty="0"/>
          </a:p>
          <a:p>
            <a:r>
              <a:rPr lang="es-ES" b="1" dirty="0"/>
              <a:t>Consiste en descender por  aguas bravas  en una lancha neumática, con la ayuda de remos, sorteando las rocas del camino y evitando en todo momento la caída al agua.</a:t>
            </a:r>
          </a:p>
          <a:p>
            <a:r>
              <a:rPr lang="es-ES" b="1" dirty="0"/>
              <a:t/>
            </a:r>
            <a:br>
              <a:rPr lang="es-ES" b="1" dirty="0"/>
            </a:br>
            <a:r>
              <a:rPr lang="es-ES" b="1" dirty="0"/>
              <a:t>La embarcación, tipo </a:t>
            </a:r>
            <a:r>
              <a:rPr lang="es-ES" b="1" dirty="0" err="1"/>
              <a:t>zodiac</a:t>
            </a:r>
            <a:r>
              <a:rPr lang="es-ES" b="1" dirty="0"/>
              <a:t>, es muy segura y tiene una gran resistencia a los golpes.</a:t>
            </a:r>
          </a:p>
          <a:p>
            <a:r>
              <a:rPr lang="es-ES" b="1" dirty="0"/>
              <a:t/>
            </a:r>
            <a:br>
              <a:rPr lang="es-ES" b="1" dirty="0"/>
            </a:br>
            <a:r>
              <a:rPr lang="es-ES" b="1" dirty="0"/>
              <a:t>La capacidad es de seis u ocho personas, que van sentadas en los bordes de la misma. En el suelo los tripulantes disponen de unas sujeciones para los pies, por lo que resulta realmente fácil mantener el equilibrio cuando llegan los baches y los bruscos movimientos de la corriente. En este deporte mojarse es inevitable.</a:t>
            </a:r>
            <a:endParaRPr lang="es-ES" dirty="0"/>
          </a:p>
          <a:p>
            <a:endParaRPr lang="es-ES" dirty="0"/>
          </a:p>
        </p:txBody>
      </p:sp>
    </p:spTree>
    <p:extLst>
      <p:ext uri="{BB962C8B-B14F-4D97-AF65-F5344CB8AC3E}">
        <p14:creationId xmlns:p14="http://schemas.microsoft.com/office/powerpoint/2010/main" val="3303225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FOTOS\colegio\VIAJE 2011 ESPOT BARCELONA\RAFTING\VISUALIZAR\AGJ_247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608004" cy="30604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FOTOS\colegio\VIAJE 2011 ESPOT BARCELONA\RAFTING\VISUALIZAR\AGJ_24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8004" y="-1"/>
            <a:ext cx="4608004" cy="3060483"/>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287524" y="3573016"/>
            <a:ext cx="8640960" cy="2585323"/>
          </a:xfrm>
          <a:prstGeom prst="rect">
            <a:avLst/>
          </a:prstGeom>
          <a:noFill/>
        </p:spPr>
        <p:txBody>
          <a:bodyPr wrap="square" rtlCol="0">
            <a:spAutoFit/>
          </a:bodyPr>
          <a:lstStyle/>
          <a:p>
            <a:pPr algn="just"/>
            <a:r>
              <a:rPr lang="es-ES" b="1" dirty="0"/>
              <a:t>El excitante trayecto se hace en compañía de un monitor, que se coloca en la parte posterior de la embarcación para pilotarla. Su función es marcar el rumbo con el remo y dar las instrucciones necesarias al resto del grupo para avanzar río abajo.</a:t>
            </a:r>
            <a:endParaRPr lang="es-ES" dirty="0"/>
          </a:p>
          <a:p>
            <a:endParaRPr lang="es-ES" b="1" dirty="0"/>
          </a:p>
          <a:p>
            <a:pPr algn="just"/>
            <a:r>
              <a:rPr lang="es-ES" b="1" dirty="0"/>
              <a:t>A simple vista parece una actividad arriesgada, pero no es cierto. La caída al agua no representa ningún problema, ya que los tripulantes van adecuadamente equipados con casco, chaleco salvavidas y con traje de neopreno, material que contrarresta la baja temperatura del agua y evita que pasemos frío. Además, la compañía de un monitor experto que sabe interpretar perfectamente el río es motivo de tranquilidad. </a:t>
            </a:r>
            <a:endParaRPr lang="es-ES" dirty="0"/>
          </a:p>
        </p:txBody>
      </p:sp>
    </p:spTree>
    <p:extLst>
      <p:ext uri="{BB962C8B-B14F-4D97-AF65-F5344CB8AC3E}">
        <p14:creationId xmlns:p14="http://schemas.microsoft.com/office/powerpoint/2010/main" val="2109763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07434" y="404664"/>
            <a:ext cx="7797013" cy="3724096"/>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3600" b="1" dirty="0" smtClean="0"/>
              <a:t>Miércoles 8 abril: Francia</a:t>
            </a:r>
          </a:p>
          <a:p>
            <a:r>
              <a:rPr lang="es-ES" sz="2000" b="1" dirty="0" smtClean="0"/>
              <a:t>-Salida </a:t>
            </a:r>
            <a:r>
              <a:rPr lang="es-ES" sz="2000" b="1" dirty="0"/>
              <a:t>hacia Biarritz, conocido por su bello Palacio en la playa que hizo</a:t>
            </a:r>
          </a:p>
          <a:p>
            <a:r>
              <a:rPr lang="es-ES" sz="2000" b="1" dirty="0"/>
              <a:t>construir la Emperatriz Eugenia, esposa de Napoleón III. También destacan </a:t>
            </a:r>
            <a:r>
              <a:rPr lang="es-ES" sz="2000" b="1" dirty="0" smtClean="0"/>
              <a:t>la Capilla </a:t>
            </a:r>
            <a:r>
              <a:rPr lang="es-ES" sz="2000" b="1" dirty="0"/>
              <a:t>Imperial, la iglesia de San Martin, el Museo del Mar y sus dos </a:t>
            </a:r>
            <a:r>
              <a:rPr lang="es-ES" sz="2000" b="1" dirty="0" smtClean="0"/>
              <a:t>grandes casinos </a:t>
            </a:r>
          </a:p>
          <a:p>
            <a:r>
              <a:rPr lang="es-ES" sz="2000" dirty="0" smtClean="0"/>
              <a:t>- </a:t>
            </a:r>
            <a:r>
              <a:rPr lang="es-ES" sz="2000" dirty="0"/>
              <a:t>Almuerzo </a:t>
            </a:r>
            <a:r>
              <a:rPr lang="es-ES" sz="2000" dirty="0" smtClean="0"/>
              <a:t>en restaurante</a:t>
            </a:r>
            <a:endParaRPr lang="es-ES" sz="2000" dirty="0"/>
          </a:p>
          <a:p>
            <a:r>
              <a:rPr lang="es-ES" sz="2000" dirty="0"/>
              <a:t>- </a:t>
            </a:r>
            <a:r>
              <a:rPr lang="es-ES" sz="2000" b="1" dirty="0"/>
              <a:t>Continuaremos nuestro recorrido hasta </a:t>
            </a:r>
            <a:r>
              <a:rPr lang="es-ES" sz="2000" b="1" dirty="0" err="1"/>
              <a:t>Bayonne</a:t>
            </a:r>
            <a:r>
              <a:rPr lang="es-ES" sz="2000" b="1" dirty="0"/>
              <a:t>, con su Catedral de </a:t>
            </a:r>
            <a:r>
              <a:rPr lang="es-ES" sz="2000" b="1" dirty="0" smtClean="0"/>
              <a:t>Santa María</a:t>
            </a:r>
            <a:r>
              <a:rPr lang="es-ES" sz="2000" b="1" dirty="0"/>
              <a:t>, declarada Patrimonio de la Humanidad por la Unesco, la Ciudadela </a:t>
            </a:r>
            <a:r>
              <a:rPr lang="es-ES" sz="2000" b="1" dirty="0" smtClean="0"/>
              <a:t>y fortificaciones </a:t>
            </a:r>
            <a:r>
              <a:rPr lang="es-ES" sz="2000" b="1" dirty="0"/>
              <a:t>de Vauban y monumento del Camino de Santiago, etc</a:t>
            </a:r>
            <a:r>
              <a:rPr lang="es-ES" sz="2000" b="1" dirty="0" smtClean="0"/>
              <a:t>.</a:t>
            </a:r>
          </a:p>
          <a:p>
            <a:r>
              <a:rPr lang="es-ES" sz="2000" dirty="0" smtClean="0"/>
              <a:t>-  Cena en el hotel y velada</a:t>
            </a:r>
            <a:endParaRPr lang="es-ES"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11987">
            <a:off x="764602" y="4276339"/>
            <a:ext cx="3614717" cy="2088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2411">
            <a:off x="5166374" y="4202976"/>
            <a:ext cx="3394452" cy="20437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3607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6" y="-1"/>
            <a:ext cx="9135373" cy="6828691"/>
          </a:xfrm>
          <a:prstGeom prst="rect">
            <a:avLst/>
          </a:prstGeom>
        </p:spPr>
      </p:pic>
    </p:spTree>
    <p:extLst>
      <p:ext uri="{BB962C8B-B14F-4D97-AF65-F5344CB8AC3E}">
        <p14:creationId xmlns:p14="http://schemas.microsoft.com/office/powerpoint/2010/main" val="3459274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576" y="0"/>
            <a:ext cx="7085860" cy="6858000"/>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0"/>
            <a:ext cx="4266165" cy="2592288"/>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5614" y="2737072"/>
            <a:ext cx="2828386" cy="4120928"/>
          </a:xfrm>
          <a:prstGeom prst="rect">
            <a:avLst/>
          </a:prstGeom>
        </p:spPr>
      </p:pic>
    </p:spTree>
    <p:extLst>
      <p:ext uri="{BB962C8B-B14F-4D97-AF65-F5344CB8AC3E}">
        <p14:creationId xmlns:p14="http://schemas.microsoft.com/office/powerpoint/2010/main" val="672844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4949" y="0"/>
            <a:ext cx="4801530" cy="6858000"/>
          </a:xfrm>
          <a:prstGeom prst="rect">
            <a:avLst/>
          </a:prstGeom>
        </p:spPr>
      </p:pic>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034967" flipH="1">
            <a:off x="5595981" y="19411"/>
            <a:ext cx="1095172" cy="980949"/>
          </a:xfrm>
          <a:prstGeom prst="rect">
            <a:avLst/>
          </a:prstGeom>
        </p:spPr>
      </p:pic>
    </p:spTree>
    <p:extLst>
      <p:ext uri="{BB962C8B-B14F-4D97-AF65-F5344CB8AC3E}">
        <p14:creationId xmlns:p14="http://schemas.microsoft.com/office/powerpoint/2010/main" val="2161651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8872 -0.02616 L -0.08872 -0.02616 C -0.09167 -0.02477 -0.09895 -0.02223 -0.10209 -0.01829 C -0.10313 -0.0169 -0.10365 -0.01505 -0.10452 -0.01343 C -0.10816 0.00625 -0.10452 -0.01598 -0.10452 0.02986 C -0.10452 0.03588 -0.10435 0.04189 -0.10573 0.04768 C -0.10608 0.04953 -0.10799 0.05 -0.10938 0.05092 C -0.11042 0.05162 -0.11181 0.05162 -0.11285 0.05254 C -0.12223 0.05879 -0.11112 0.05324 -0.12014 0.05717 C -0.12587 0.06226 -0.12153 0.05925 -0.12865 0.06203 C -0.13108 0.06296 -0.13577 0.06527 -0.13577 0.06527 C -0.13698 0.06643 -0.1382 0.06759 -0.13941 0.06851 C -0.14428 0.07175 -0.14219 0.06805 -0.14671 0.07338 C -0.14914 0.07638 -0.15157 0.07986 -0.15382 0.08287 L -0.15747 0.08773 C -0.15799 0.08935 -0.15816 0.0912 -0.15869 0.09259 C -0.16007 0.09606 -0.16355 0.10231 -0.16355 0.10231 C -0.16476 0.10995 -0.16546 0.11851 -0.16962 0.12476 C -0.17188 0.12824 -0.17362 0.13287 -0.17674 0.13449 L -0.18403 0.1375 C -0.18525 0.13819 -0.18646 0.13888 -0.18768 0.13912 C -0.18959 0.13981 -0.19167 0.14004 -0.19375 0.14074 C -0.19497 0.1412 -0.19601 0.14189 -0.19723 0.14236 C -0.19931 0.14305 -0.20139 0.14351 -0.2033 0.14398 C -0.20487 0.14444 -0.2066 0.14513 -0.20816 0.1456 C -0.21007 0.14629 -0.21216 0.14652 -0.21424 0.14722 C -0.21667 0.14814 -0.22136 0.15046 -0.22136 0.15046 C -0.22379 0.15254 -0.22587 0.15555 -0.22865 0.15694 C -0.23369 0.15925 -0.23646 0.16018 -0.24185 0.16481 C -0.25035 0.17245 -0.23994 0.16296 -0.25035 0.17291 C -0.25157 0.17407 -0.25278 0.175 -0.254 0.17615 C -0.2599 0.18819 -0.25226 0.17338 -0.2599 0.18588 C -0.26841 0.1993 -0.25539 0.18125 -0.26598 0.19537 C -0.26632 0.19699 -0.2665 0.19884 -0.26719 0.20023 C -0.27257 0.21088 -0.26928 0.1993 -0.27327 0.20995 C -0.27379 0.21134 -0.27362 0.21342 -0.27448 0.21481 C -0.2757 0.21666 -0.27744 0.21828 -0.27917 0.21944 C -0.2816 0.22106 -0.28646 0.22268 -0.28646 0.22268 C -0.28768 0.22384 -0.28872 0.225 -0.29011 0.22592 C -0.29445 0.22893 -0.30226 0.2287 -0.30573 0.22916 C -0.30834 0.23032 -0.31216 0.23171 -0.31424 0.23402 C -0.31528 0.23518 -0.3158 0.23726 -0.31667 0.23888 C -0.31789 0.24398 -0.31858 0.24583 -0.3191 0.25162 C -0.31997 0.26296 -0.31875 0.27476 -0.32136 0.28541 C -0.32188 0.28703 -0.32205 0.28865 -0.32257 0.29027 C -0.32396 0.29351 -0.32535 0.29722 -0.32744 0.29976 C -0.33212 0.30601 -0.33021 0.30277 -0.33351 0.30949 C -0.33542 0.33032 -0.3349 0.32291 -0.33594 0.353 C -0.33646 0.36898 -0.33612 0.38518 -0.33716 0.40115 C -0.33733 0.40347 -0.33872 0.40532 -0.33959 0.4074 C -0.33994 0.40902 -0.34028 0.41064 -0.34063 0.41226 C -0.34028 0.41643 -0.33994 0.42384 -0.33837 0.42847 C -0.33768 0.43009 -0.33664 0.43171 -0.33594 0.43333 L -0.33351 0.44282 C -0.33316 0.44444 -0.33247 0.44606 -0.3323 0.44768 L -0.33108 0.45578 C -0.33073 0.46967 -0.33056 0.48356 -0.32987 0.49745 C -0.32987 0.49907 -0.32865 0.50069 -0.32865 0.50231 C -0.32865 0.51203 -0.32952 0.52152 -0.32987 0.53125 C -0.329 0.55115 -0.33455 0.55694 -0.325 0.56342 C -0.32396 0.56412 -0.32257 0.56435 -0.32136 0.56504 C -0.32066 0.5824 -0.32153 0.58888 -0.31789 0.60347 C -0.31737 0.60509 -0.31719 0.60694 -0.31667 0.60833 C -0.31598 0.61018 -0.31494 0.61157 -0.31424 0.61319 L -0.31181 0.62291 L -0.3106 0.62754 C -0.31094 0.6405 -0.31112 0.65347 -0.31181 0.6662 C -0.31233 0.67662 -0.31441 0.66527 -0.31181 0.67592 C -0.31216 0.67893 -0.31268 0.68217 -0.31303 0.68541 C -0.31337 0.68981 -0.31355 0.69421 -0.31424 0.69838 C -0.31476 0.70162 -0.3158 0.70486 -0.31667 0.70787 L -0.3191 0.71759 L -0.32014 0.72245 C -0.3198 0.72731 -0.32066 0.73263 -0.3191 0.7368 C -0.31771 0.74027 -0.31181 0.74328 -0.31181 0.74328 C -0.3132 0.77916 -0.31303 0.76481 -0.31303 0.7868 L -0.31303 0.7868 " pathEditMode="relative" ptsTypes="AAAAAAAAAAAAAAAAAAAAAAAAAAAAAAAAAAAAAAAAAAAAAAAAAAAAAAAAAAAAAAAAAAAAAAAAAAAAA">
                                      <p:cBhvr>
                                        <p:cTn id="6" dur="55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534344" y="3979976"/>
            <a:ext cx="6290727" cy="461665"/>
          </a:xfrm>
          <a:prstGeom prst="rect">
            <a:avLst/>
          </a:prstGeom>
          <a:noFill/>
        </p:spPr>
        <p:txBody>
          <a:bodyPr wrap="square" rtlCol="0">
            <a:spAutoFit/>
          </a:bodyPr>
          <a:lstStyle/>
          <a:p>
            <a:r>
              <a:rPr lang="es-E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HOTEL*** HOLIDAY INN EXPRESS ALCORCÓN</a:t>
            </a:r>
            <a:endPar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19" y="404664"/>
            <a:ext cx="2448272" cy="3363012"/>
          </a:xfrm>
          <a:prstGeom prst="rect">
            <a:avLst/>
          </a:prstGeom>
        </p:spPr>
      </p:pic>
      <p:sp>
        <p:nvSpPr>
          <p:cNvPr id="6" name="5 CuadroTexto"/>
          <p:cNvSpPr txBox="1"/>
          <p:nvPr/>
        </p:nvSpPr>
        <p:spPr>
          <a:xfrm>
            <a:off x="3275856" y="4580962"/>
            <a:ext cx="5302561" cy="1477328"/>
          </a:xfrm>
          <a:prstGeom prst="rect">
            <a:avLst/>
          </a:prstGeom>
          <a:noFill/>
        </p:spPr>
        <p:txBody>
          <a:bodyPr wrap="square" rtlCol="0">
            <a:spAutoFit/>
          </a:bodyPr>
          <a:lstStyle/>
          <a:p>
            <a:r>
              <a:rPr lang="es-ES" dirty="0" smtClean="0"/>
              <a:t>Cuenta </a:t>
            </a:r>
            <a:r>
              <a:rPr lang="es-ES" dirty="0"/>
              <a:t>con un total de </a:t>
            </a:r>
            <a:r>
              <a:rPr lang="es-ES" dirty="0" smtClean="0"/>
              <a:t>134 </a:t>
            </a:r>
            <a:r>
              <a:rPr lang="es-ES" dirty="0"/>
              <a:t>habitaciones que se distribuyen en </a:t>
            </a:r>
            <a:r>
              <a:rPr lang="es-ES" dirty="0" smtClean="0"/>
              <a:t>4 </a:t>
            </a:r>
            <a:r>
              <a:rPr lang="es-ES" dirty="0"/>
              <a:t>plantas. </a:t>
            </a:r>
            <a:endParaRPr lang="es-ES" dirty="0" smtClean="0"/>
          </a:p>
          <a:p>
            <a:endParaRPr lang="es-ES" b="1" dirty="0" smtClean="0"/>
          </a:p>
          <a:p>
            <a:r>
              <a:rPr lang="es-ES" dirty="0" smtClean="0"/>
              <a:t>Hotel situado a 10 km del centro de Madrid.</a:t>
            </a:r>
            <a:r>
              <a:rPr lang="es-ES" dirty="0"/>
              <a:t/>
            </a:r>
            <a:br>
              <a:rPr lang="es-ES" dirty="0"/>
            </a:br>
            <a:endParaRPr lang="es-ES" dirty="0"/>
          </a:p>
        </p:txBody>
      </p:sp>
      <p:pic>
        <p:nvPicPr>
          <p:cNvPr id="6146" name="Picture 2" descr="http://www.quierohotel.com/hotel-holiday-inn-express-madrid-alcorcon-PD62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7" y="692696"/>
            <a:ext cx="3168352" cy="243329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ichotelsgroup.com/hotelmedia/repository/hotelimages/TOJAL/WELCM_EFEA_1_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4580962"/>
            <a:ext cx="21336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41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99592" y="476672"/>
            <a:ext cx="7776864" cy="3508653"/>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3600" b="1" dirty="0" smtClean="0"/>
              <a:t>Jueves 9 Abril: Madrid  Musical</a:t>
            </a:r>
            <a:endParaRPr lang="es-ES" sz="3600" b="1" dirty="0"/>
          </a:p>
          <a:p>
            <a:r>
              <a:rPr lang="es-ES" sz="2800" dirty="0"/>
              <a:t>- Desayuno</a:t>
            </a:r>
          </a:p>
          <a:p>
            <a:r>
              <a:rPr lang="es-ES" sz="2800" dirty="0" smtClean="0"/>
              <a:t>- Traslado </a:t>
            </a:r>
            <a:r>
              <a:rPr lang="es-ES" sz="2800" dirty="0"/>
              <a:t>a Madrid</a:t>
            </a:r>
          </a:p>
          <a:p>
            <a:r>
              <a:rPr lang="es-ES" sz="2800" dirty="0" smtClean="0"/>
              <a:t>- Almuerzo buffet en restaurante</a:t>
            </a:r>
            <a:endParaRPr lang="es-ES" sz="2800" dirty="0"/>
          </a:p>
          <a:p>
            <a:r>
              <a:rPr lang="es-ES" sz="2800" dirty="0" smtClean="0"/>
              <a:t>- Paseo </a:t>
            </a:r>
            <a:r>
              <a:rPr lang="es-ES" sz="2800" dirty="0"/>
              <a:t>por el centro de Madrid</a:t>
            </a:r>
          </a:p>
          <a:p>
            <a:r>
              <a:rPr lang="es-ES" sz="2800" dirty="0"/>
              <a:t>- </a:t>
            </a:r>
            <a:r>
              <a:rPr lang="es-ES" sz="2800" dirty="0" smtClean="0"/>
              <a:t>Musical El REY LEÓN </a:t>
            </a:r>
            <a:r>
              <a:rPr lang="es-ES" sz="2800" dirty="0"/>
              <a:t>(entrada </a:t>
            </a:r>
            <a:r>
              <a:rPr lang="es-ES" sz="2800" dirty="0" smtClean="0"/>
              <a:t>1</a:t>
            </a:r>
            <a:r>
              <a:rPr lang="es-ES" sz="2800" baseline="30000" dirty="0" smtClean="0"/>
              <a:t>er</a:t>
            </a:r>
            <a:r>
              <a:rPr lang="es-ES" sz="2800" dirty="0" smtClean="0"/>
              <a:t> anfiteatro)</a:t>
            </a:r>
            <a:endParaRPr lang="es-ES" sz="2800" dirty="0"/>
          </a:p>
          <a:p>
            <a:r>
              <a:rPr lang="es-ES" sz="2800" dirty="0" smtClean="0"/>
              <a:t>- Cena </a:t>
            </a:r>
            <a:r>
              <a:rPr lang="es-ES" sz="2800" dirty="0"/>
              <a:t>en </a:t>
            </a:r>
            <a:r>
              <a:rPr lang="es-ES" sz="2800" dirty="0" err="1" smtClean="0"/>
              <a:t>Mcdonald´s</a:t>
            </a:r>
            <a:endParaRPr lang="es-ES" sz="2800" dirty="0"/>
          </a:p>
          <a:p>
            <a:endParaRPr lang="es-ES" dirty="0"/>
          </a:p>
        </p:txBody>
      </p:sp>
      <p:pic>
        <p:nvPicPr>
          <p:cNvPr id="7170" name="Picture 2" descr="http://t0.gstatic.com/images?q=tbn:ANd9GcTCwI1v-Z-dttIw9Yu6TXzle0kdBG3r-7dJ0tN6Ps-nV4b5HUY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3356991"/>
            <a:ext cx="4104456" cy="27363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Picture 2" descr="http://www.entradasyconciertos.com/images/musical-rey-le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4581128"/>
            <a:ext cx="2891071" cy="2011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607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963" y="5068"/>
            <a:ext cx="8352928" cy="6852932"/>
          </a:xfrm>
          <a:prstGeom prst="rect">
            <a:avLst/>
          </a:prstGeom>
        </p:spPr>
      </p:pic>
      <p:sp>
        <p:nvSpPr>
          <p:cNvPr id="8" name="1 Título"/>
          <p:cNvSpPr txBox="1">
            <a:spLocks/>
          </p:cNvSpPr>
          <p:nvPr/>
        </p:nvSpPr>
        <p:spPr>
          <a:xfrm rot="20532169">
            <a:off x="-619318" y="1746011"/>
            <a:ext cx="5760640" cy="1800200"/>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Salida domingo </a:t>
            </a:r>
            <a:br>
              <a:rPr lang="es-E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s-E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 de ABRIL</a:t>
            </a:r>
            <a:endParaRPr lang="es-E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8 CuadroTexto"/>
          <p:cNvSpPr txBox="1"/>
          <p:nvPr/>
        </p:nvSpPr>
        <p:spPr>
          <a:xfrm>
            <a:off x="3851920" y="6118354"/>
            <a:ext cx="4896544" cy="584775"/>
          </a:xfrm>
          <a:prstGeom prst="rect">
            <a:avLst/>
          </a:prstGeom>
          <a:noFill/>
        </p:spPr>
        <p:txBody>
          <a:bodyPr wrap="square" rtlCol="0">
            <a:spAutoFit/>
          </a:bodyPr>
          <a:lstStyle/>
          <a:p>
            <a:r>
              <a:rPr lang="es-ES" sz="3200" b="1" dirty="0" smtClean="0">
                <a:ln w="22225">
                  <a:solidFill>
                    <a:schemeClr val="accent2"/>
                  </a:solidFill>
                  <a:prstDash val="solid"/>
                </a:ln>
                <a:solidFill>
                  <a:schemeClr val="accent2">
                    <a:lumMod val="40000"/>
                    <a:lumOff val="60000"/>
                  </a:schemeClr>
                </a:solidFill>
              </a:rPr>
              <a:t>¡Abróchense los cinturones!</a:t>
            </a:r>
            <a:endParaRPr lang="es-ES" sz="3200" b="1" dirty="0">
              <a:ln w="22225">
                <a:solidFill>
                  <a:schemeClr val="accent2"/>
                </a:solidFill>
                <a:prstDash val="solid"/>
              </a:ln>
              <a:solidFill>
                <a:schemeClr val="accent2">
                  <a:lumMod val="40000"/>
                  <a:lumOff val="60000"/>
                </a:schemeClr>
              </a:solidFill>
            </a:endParaRPr>
          </a:p>
        </p:txBody>
      </p:sp>
      <p:pic>
        <p:nvPicPr>
          <p:cNvPr id="10" name="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592570">
            <a:off x="2674395" y="5532755"/>
            <a:ext cx="1349087" cy="1097015"/>
          </a:xfrm>
          <a:prstGeom prst="rect">
            <a:avLst/>
          </a:prstGeom>
        </p:spPr>
      </p:pic>
    </p:spTree>
    <p:extLst>
      <p:ext uri="{BB962C8B-B14F-4D97-AF65-F5344CB8AC3E}">
        <p14:creationId xmlns:p14="http://schemas.microsoft.com/office/powerpoint/2010/main" val="2849457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 calcmode="lin" valueType="num">
                                      <p:cBhvr>
                                        <p:cTn id="13" dur="1000" fill="hold"/>
                                        <p:tgtEl>
                                          <p:spTgt spid="9"/>
                                        </p:tgtEl>
                                        <p:attrNameLst>
                                          <p:attrName>style.rotation</p:attrName>
                                        </p:attrNameLst>
                                      </p:cBhvr>
                                      <p:tavLst>
                                        <p:tav tm="0">
                                          <p:val>
                                            <p:fltVal val="90"/>
                                          </p:val>
                                        </p:tav>
                                        <p:tav tm="100000">
                                          <p:val>
                                            <p:fltVal val="0"/>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3.05556E-6 0.00023 L -3.05556E-6 0.00023 C 0.03021 -0.03449 -0.00261 0.00093 0.01632 -0.01574 C 0.01892 -0.01805 0.02118 -0.02152 0.02378 -0.02384 C 0.02604 -0.02569 0.0342 -0.02731 0.03576 -0.02777 C 0.03733 -0.02824 0.03871 -0.02939 0.04028 -0.02963 C 0.04809 -0.03194 0.05608 -0.03426 0.06406 -0.03564 C 0.07153 -0.03703 0.07899 -0.03703 0.08646 -0.03773 C 0.08802 -0.03958 0.0908 -0.04097 0.09097 -0.04375 C 0.09132 -0.04791 0.08906 -0.05162 0.08802 -0.05555 C 0.08385 -0.0706 0.08576 -0.06088 0.08212 -0.07754 C 0.07934 -0.08912 0.08229 -0.08194 0.0776 -0.09143 C 0.07656 -0.09537 0.07569 -0.09953 0.07448 -0.10347 C 0.07378 -0.10602 0.07257 -0.10856 0.07153 -0.11134 C 0.07049 -0.11458 0.06962 -0.11805 0.06858 -0.12129 C 0.06805 -0.12523 0.06771 -0.12916 0.06701 -0.1331 C 0.0658 -0.14143 0.06337 -0.14583 0.06701 -0.15509 C 0.0691 -0.15995 0.07309 -0.16296 0.07604 -0.16713 C 0.08229 -0.17546 0.07934 -0.17083 0.08507 -0.18102 C 0.08559 -0.18287 0.08559 -0.18518 0.08646 -0.18703 C 0.08767 -0.18935 0.0908 -0.19004 0.09097 -0.19282 C 0.09878 -0.32824 0.08455 -0.25208 0.09687 -0.31227 C 0.09653 -0.325 0.09705 -0.33773 0.09549 -0.35 C 0.09496 -0.35439 0.09201 -0.35787 0.09097 -0.36203 C 0.08941 -0.36875 0.08837 -0.39282 0.08802 -0.39583 C 0.0875 -0.4 0.08576 -0.4037 0.08507 -0.40787 L 0.08055 -0.43171 C 0.08003 -0.48194 0.0842 -0.54004 0.0776 -0.59282 C 0.07708 -0.59629 0.07656 -0.59953 0.07604 -0.60277 C 0.0776 -0.62662 0.07882 -0.65069 0.08055 -0.67453 C 0.0816 -0.68796 0.08055 -0.68171 0.08646 -0.68842 C 0.08819 -0.69027 0.08906 -0.69305 0.09097 -0.69444 C 0.09566 -0.69768 0.10139 -0.69838 0.1059 -0.70231 C 0.10746 -0.7037 0.10868 -0.70532 0.11042 -0.70625 C 0.13038 -0.71759 0.09965 -0.69606 0.12378 -0.71227 C 0.12552 -0.71342 0.12674 -0.71504 0.1283 -0.7162 C 0.1441 -0.72801 0.1316 -0.71713 0.14167 -0.72615 C 0.14219 -0.72824 0.14219 -0.73078 0.14323 -0.73217 C 0.14444 -0.73356 0.14635 -0.73333 0.14774 -0.73426 C 0.1493 -0.73518 0.15069 -0.7368 0.15226 -0.73819 C 0.15382 -0.73958 0.16024 -0.74652 0.16267 -0.74814 C 0.1651 -0.74977 0.16771 -0.75069 0.17014 -0.75208 C 0.17118 -0.75416 0.1717 -0.75648 0.17309 -0.7581 C 0.17587 -0.76111 0.18212 -0.76597 0.18212 -0.76597 C 0.19062 -0.7831 0.17917 -0.76296 0.18958 -0.77407 C 0.19097 -0.77546 0.19132 -0.77801 0.19253 -0.77986 C 0.19392 -0.78217 0.19566 -0.78379 0.19705 -0.78588 C 0.20017 -0.79097 0.2 -0.79189 0.20156 -0.79791 C 0.19948 -0.79861 0.19739 -0.79907 0.19549 -0.79977 C 0.19392 -0.80046 0.19253 -0.80139 0.19097 -0.80185 C 0.18958 -0.80208 0.18802 -0.80185 0.18646 -0.80185 L 0.19253 -0.79791 " pathEditMode="relative" ptsTypes="AAAAAAAAAAAAAAAAAAAAAAAAAAAAAAAAAAAAAAAAAAAAAAAAAAAA">
                                      <p:cBhvr>
                                        <p:cTn id="18" dur="6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6" name="Picture 8" descr="http://www.pequeocio.com/wp-content/uploads/2011/09/el-rey-leon-music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352" y="188640"/>
            <a:ext cx="4133217" cy="6120680"/>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http://4.bp.blogspot.com/-7AfEDmLBnpI/TXNzr0pD_sI/AAAAAAAAB2g/rqECB_oaH7g/s1600/reyle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32656"/>
            <a:ext cx="4175787" cy="3131840"/>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http://www.vox.com.mx/wp-content/uploads/2011/03/rey-le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3681841"/>
            <a:ext cx="4219908" cy="2625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55232"/>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7584" y="476672"/>
            <a:ext cx="7776864" cy="3754874"/>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3600" b="1" dirty="0" smtClean="0"/>
              <a:t>Viernes 10: Parque de </a:t>
            </a:r>
            <a:r>
              <a:rPr lang="es-ES" sz="3600" b="1" dirty="0"/>
              <a:t>atracciones (opción </a:t>
            </a:r>
            <a:r>
              <a:rPr lang="es-ES" sz="3600" b="1" dirty="0" smtClean="0"/>
              <a:t>1)</a:t>
            </a:r>
            <a:endParaRPr lang="es-ES" sz="3600" b="1" dirty="0"/>
          </a:p>
          <a:p>
            <a:r>
              <a:rPr lang="es-ES" sz="3600" b="1" dirty="0" smtClean="0"/>
              <a:t> </a:t>
            </a:r>
            <a:r>
              <a:rPr lang="es-ES" sz="2800" dirty="0" smtClean="0"/>
              <a:t>- Desayuno </a:t>
            </a:r>
            <a:r>
              <a:rPr lang="es-ES" sz="2800" dirty="0"/>
              <a:t>en el hotel</a:t>
            </a:r>
          </a:p>
          <a:p>
            <a:pPr lvl="0"/>
            <a:r>
              <a:rPr lang="es-ES" sz="2800" dirty="0" smtClean="0"/>
              <a:t>- Parque de atracciones</a:t>
            </a:r>
            <a:endParaRPr lang="es-ES" sz="2800" dirty="0"/>
          </a:p>
          <a:p>
            <a:pPr lvl="0"/>
            <a:r>
              <a:rPr lang="es-ES" sz="2800" dirty="0" smtClean="0"/>
              <a:t>- Almuerzo </a:t>
            </a:r>
            <a:r>
              <a:rPr lang="es-ES" sz="2800" dirty="0"/>
              <a:t>en el parque</a:t>
            </a:r>
          </a:p>
          <a:p>
            <a:pPr lvl="0"/>
            <a:r>
              <a:rPr lang="es-ES" sz="2800" dirty="0" smtClean="0"/>
              <a:t>- Cena en restaurante</a:t>
            </a:r>
          </a:p>
          <a:p>
            <a:pPr lvl="0"/>
            <a:r>
              <a:rPr lang="es-ES" sz="2800" dirty="0" smtClean="0"/>
              <a:t>- Discoteca</a:t>
            </a:r>
            <a:r>
              <a:rPr lang="es-ES" dirty="0"/>
              <a:t> </a:t>
            </a:r>
            <a:r>
              <a:rPr lang="es-ES" sz="2800" dirty="0" smtClean="0"/>
              <a:t>en el hotel</a:t>
            </a:r>
            <a:endParaRPr lang="es-ES" sz="2800" dirty="0"/>
          </a:p>
          <a:p>
            <a:endParaRPr lang="es-ES" dirty="0"/>
          </a:p>
        </p:txBody>
      </p:sp>
      <p:sp>
        <p:nvSpPr>
          <p:cNvPr id="5" name="AutoShape 4" descr="data:image/jpg;base64,/9j/4AAQSkZJRgABAQAAAQABAAD/2wCEAAkGBhQSEBUUEhQUFRUUFxUWFRYUFRcWFhUUFRUXGBYUFBUXHCYfGBkjHBgVIC8gIycpLCwsGB4xNTAqNSYrLCkBCQoKDgwOGg8PGiolHyQ0MTApLiwqLCwqLC0sLS8wLCkqKSwpLC0pKiwqKSwqLCwvLCwpLCktLCwsKiwsLCksKf/AABEIALcBEwMBIgACEQEDEQH/xAAbAAABBQEBAAAAAAAAAAAAAAAGAAECAwUEB//EAEgQAAIBAgQDBQMIBwcCBgMAAAECEQADBBIhMQUTQQYiUWGBMnGRFCNCUnKCobEkYpKissHCByUzU2PR8HPhFTVDk9LxNIOz/8QAGgEAAgMBAQAAAAAAAAAAAAAAAwUAAQQGAv/EADwRAAEDAQQHBwIFAwMFAAAAAAEAAgMRBBIhMUFRYXGBkbEFEyKhweHwI9EUMkJS8TNicoKSsgYVJEVT/9oADAMBAAIRAxEAPwDoAp4qcU+WuoXMquKeKnFKKitQinipRSiopRQilFWRQ92k4qwizaEu+m0+/Ty/5tQZ52wtvO4LbYrE+1yXG4AYk6gtPFcUs2/buIp8Cwn4VbhsUlwTbZXHipB+MbVj4TsNaRfnpuXGHe7xCqSQdIg5umunl0HDxDhBw782yeVuWIzFVHQOmuZCdJG06gUvb2hKPE+M3dfz7La6wWYksil8W0YIsiniuPg/Exft5ohhoyzMGJ0PVSNQfCu6KaseHtDm5FJ3xujcWuzChFPFSiniva8KEUoqcUoqKKEUoqcUstRRQilFTilFRRQilFTilFRRVxSirMtLLUUVcUoqcUstRRQimirIpoqKUUIpRU4pRUVKuKUVOKUVairimirIpRUUVcUqnlpVSitilFTC0steESihFPFTy0oqKUUIpRU8tKKilFzYu9kQt4be/YVj9kMJne5im1g5Lex8ddR7zp4HxqztbistqBuZP8h+Z+FbWBwfJw9q1tC5j9pvQeE+tJp/r2oM0N9cei6Rn/idmXh+aQ1/0jAedU8VViLGZSIHrsfFW8jsa6IpRTdzQ4XTkuca4tNQgzCYgYXF5HZ8tzKLebUCz3gFLT7SMFEQYGbXxMYoY7Z4YqnNSM9s5hIDDK4yXRDAgbq0/wCwrf4XeL2ULe1ENqD3hodRodqwWP6T3QnePVMrZ9WNs3A+i6IpRU4pRTKqV0UIpRU4pRUUooRSipxSiopRQilFTilFSqlFDLSy1OKUVKqUUIpRU4pRUV0UIpRU4rhu8SVXKySfAK7aeMqCBrXh8jWCrjREZE6Q0aKrqilFc+K4pbtgywJG6KQX165Z0HnWZg+1Vm5c5YYh+iuMubc907eH/ehttMTjRrgeKKbJNdvFp5LaillqSmRTxR6rJRV5aUVOKUVKqKuKUVMilFXVSirilU8tKpVVRWxSipxTxQ0VQilFTilFSqihFKKnFPFRRCXG3FzGWrYM99AR5LLtvpRfih3yPDu/sjL/ACoWwacziyfqs590AIKKG1JPjr8aU2Kj5nv2n55Loe2fAyGHU1vmKlVxSipxSy03XOrP4vhOZbKxOYFD7rgK/mVPpWH/AGfXv0dreaTbbUQRlJnu677b+dE+LT5to3AJHvXUfiBQp2WAt8QxdodSX8iC2YQOmjeJrBN4J2O4c0xg8VnezVjy/lFsU8VOKWWmCXqEUzIQy6rqDoT3jVgAEltABJPlWXibjtdEL3iMw78LmGqEjfRUUkeR86yWiYsoAtEMV6tVoxSimwrlraktmaBmIXL3xv3RMazpVkVpa68KhAIoaKEUoqcUoq1ShFKKnFKKiihFSS3Jj/gHU1LQanYf70H8S7RXLe1zMICsFAknPbAgC4TrlB0+s9Y7TahD4Ri45LZZrMZsSaAZra4jxRsp5TC2uvzmhIUbsJ+mdQPCCfCQO/2hxKu9vnO654Dd1piNZ1018eg8K9B4hwmy9oc5ZS2M2pYEALrJUg7D8KDOyvCLWJ5gdBlZbjL1NvMygFSeoFY2dlmVjjJi6leOrcE1HaccRAiHhBpkMvvpXJicSqWiA4LDMWMyzMR7ZO58J8qbh9pcV85dAa5ZA7gGXMnUyDJbwiNQsyXJBJc4ZbuYG/aNu3buWgRcyIq/OW1zJcED2WEEeTEdKC8Feewbd1YPdgnxkaAjxGmviq1Qsvcxh+dM/mwos1u/FvLaUOj24L0bg2MzShMkagzOZTqrecifVTWpFBmBwZt3EPMJbMhBzQpRmHdRCYChtIH0SviKNLbBgCNQaZwyXgkE8d11Qmy00VYRTZaMs9FCKaKnFKKilFXFPUopVFKK2KUVPLSy15VqMUoqcUoqKKMUoqUVDENlRj4KT8ATVE0FV7Y284N1oV7LNm4kzeFtz8bgNFYWg/sM04675WiP4KNIpR2YfCT8zK6D/qLC1EasOQCry0stWRSinFVzirKTp6UI4BGXik5e69lJbLrm5a6FvMjbyFGUUKNh8vE7PeH+EQVk6gC5rGx6fCl1uNLh2jqEz7PF7vB/aeiKMtKKnFKKZJYsbjmL2tDNLQxiIInKAxOgEk77x5Vy4ji7cgXgiAhisZASVyheYGzTl1OkesVf2m4CL3KuE+zdtgjTVcwkRE9Z8ND5VsNw8EyVBEdQZ0QaAzt199LHxu7xzq5lMGyNuAUQx2a4qeYbbzNwl4MQDqTliR6dBr40URQ7wzg8Yy46yFRwFjLGttywOkk7enXaiWK02VpY0gmuKBaHBzgQNChFKKnFKK0rMoxSipRTxUqosrj+Iy2Y175IIUMxyhTqAqnrl8OgkTQ7wteZi7dvM6CwXuhSDJWSIbMB1jXy2E10dtbycxVcshWIjL84pysVksCBOYefrXf2Qs927c7mV2CqEg6KJJZhodSdvClWMlq3b03H07Lv+dFR2/x/KwTge1dItj3HVo9AR61w9jMCbV5rbbrbhvtZkJHoSRVnHE+U8SsWN0s/OOOndAbX3zbHrXbwgf3hiPc38SU8YKB271Sp35QFDtfYZLVy/bG9p7V0eNtgQj+9GPwZqDBgC1oLtKypInuSY001BU+oo/7YmMFc8+Wv7VxB+U0KYlG5VoP7SqIIkZ7F6WQyNZV8yGPrKeteGNa5pYf1YcdHmjMe5tHjNuPBcnAWDqRcl7mHMBWggW4hsgjVtDrv3bYFGvZ5wENv6hJGsyrEsCPHf4g15xZvGzeNxCyIHKMQAXAJBJ10JHSeoBow4VbTDsDbjKIJI+lbc6MT1ytIn6pnrSezPLTdIyTO2xA4g55ItimipjUUstNKpIq4pRU4poqKKMUqlFKooriKaKlFKKGCvajFPFSilFXVVRRisrtPiimHYKQHudxCRIlpmfQNWxFDva3GABLYiZznyCg5fxn4UWGPvXhhyOe5eTIY/GMxlvWB/ZzdJx13MQSUbUaDdJ0NH4Fea/2dORxB50zhwJ9yt+Qr02KWwXGyyBgoK4cCU27QL3Bj5DUkVKjFKKlFPFbapVRQihXHNHEbBMzk8o1a4NdZ2NFsUI9o3K44GNFW3rlHW6o3ifpUs7Rdg3f6hOuyG1dJ/ieiK4pRUyKUUzqktFZbAyjqZ28oEn0/OKYLpv0iJ/016eO3xqduYEeJJM9MpkGf+b+FUc9Z0bUysQdwoET4SD6ishPiO9aQMOCoCoNjqXk+ZZBr/L0irorETFYs3xauZCilSragbBmAA8UnfqQa3YosJNDvQ5RiFCKWWpxSij1QqKEU4FSiqcfdZLNx0EsqsQD1gTXlzqCqtrakBAPHMVce6zW2tFZLISyElTmaMgUtIz5YnoPCirs3dUYG2+XKCrOwgCCWZn0HnNAz3kazdtzcRR3suclFIZcmYMo7shB67iaIMRxEpwizOr3UA8zJLN8dvWsPZ0d95PomlvNGNaruxdk3HxGJbe45RfcDLR65R92ruDj+8MR7m/iStngnDuRh7dvqq97zc95z+0TWRwcf3hifc38aU5a69fOz1CVOzCft00YUDxuJ+6Gb+mocd4EbuCTl/wCLaRSn6wCrmt+uUR5qtLt4Js218XP8DD+qiUJGnhQ3f027z6L011DgvKxwbmWXuKfbbbWBKA6rO5hiD4qR1qXBgLqRe77YbQIQMvL+kR1JgaeGRAN6I04cq4q/h20W8MynUQSS6mRrowcelCnELbYTEK+ZkVjkbKCWCj2tW0YiDBP1VNLrdFdlEjRg7Hn7ppZJe8jMbjiMvm5ei8FxEpkJkppPiu4bzkEes1oxQlwnJh3GSAvd2+nbcnIxJMsVaVnwIJ3ovGu1HifVqwTMo6oUIpstWRTRRaoChlpVOKVRUrIpRT0qFVEomilFSinipVSigzAAk6ACSfADc15txTiBvXbz6xGVfedAvoMvxou7X8S5VgqNWfSBuR4epgepofbhmS9YsHU5rIuebs3NuH8Y9wFM7H4AXnTXkPdAkF7DaPnLqq8FY5HGQoGmYAafWw4H516CRQD2sti1xSxd2k2WOsCRcKsT02Ar0CK5mzmk7xv9F0XaIvQQv/tA5VUQKeKeKeKZ1SSiZRrXnHbq6ObiG3IFpNo+lbbf7h0r0lBrXk/bO/mLaf4mIMb6i2reJ/1FpdafFPGzaPnknfZzbsE0mynMj3XqOFzFFzxmyrmjYtAmPKZq0CubhN3NYtN9a3bPxQV1xTImhSSimqkqPInw8Dp+E+lYj3sUbiAsoHMYHSe4II8NIJA94reUErHQEn1htPMfzqLEbdQJ/BdayHF3FaAaDgoXrUR56nr9Dby8fWoRV+IBAUdN/wB3by/+6rijRHAoUgxChFKKlSii1Q6KMVO1vHjTRU7O4Phr8BP8q8uddaSvTW1NECdsOz6XcRfcExbttIjQkB7uYnxLLG/UCufh6/KL+Es7pZQO/h3Tmg+vLHxohfvYTFXDvc5sH9UJp+JauDsBgdLt4j2m5a/ZTViPexj7tV2b4bO6Q5k4dOi39pgNn7sZNAHGgr5osihfgqD/AMRxOg2b+NKKooY4IP7xxP3v40rXEfC/d6hLHaFDtgM13Cp43Pze2P5mic0Ncf73EMIvgQ375P8ARRPFVIfAwbPVWBiUL9scOV5V5NGU5J8J7yH0YEfeoO7b30uizeRQty6G5q9Va2AGG/ht5AEb16ZxjA86xctjdl7vk41Q/tAV5rhOU+KBvhVtvZ5WYsAVdyQlwg7lYVSegyk6VTjeiB/aevujQmj9/po+ak/Z0rct/Ogu+H0IeCFskQcojQiJnfuIAdYo94DjxctkB1coSpZWDAxsZGmxB9a8yLi3eS4zEq0LdVWjuH3akGD74Ao14bjUs3lQHoBCiRymJ5bSOgOZJO+hpc36Uro9R8lumb3rA8aeulFcUoqQpRWuqWKMU1TpqlVSlSp6ehVRqJqUU9ZvaLiPJw7NME90eUjU+gk/CvbGl7g0aVTvCCVhJaGM4jm3t4eGkdSpPLEjoWzN92lhPnOJz0VrreiLyx+YrV7KYDk4YMwh7nzrz0BHdX0UD1JrN7Hrmv3HPS2o9bjFj/DTAPF2RzcgAAglpvMadpXJ/adh+7ZuDoXT4gMv5NRjgMQLlpHBnOiN+0oNYvb/AAmfAuetso/wOU/gxqXYfGczB2vFM1s/daR+6wrnHeC0110+y6F31ez262kjniiCKVPFPTGqS0Vd64Etux2VSep/L3GvIeN4XO6gNPKstfJE7vfS3HeAPshT616h2mvFcKQokuQAIJn4e4igbBYQ3LnEjAi1YFlYkzk2IM/6X40vj+pbAf2/x906b9KwV0vPkB7o07J3c2CsHwSP2SV/lWvFD3YK7OBT9Vrg/eLf1URU0lweQktFZByjaBJ85ytHTbemY9NdvTZapu41QBJ6nKPElWHdiS2+yg1i4M3HxeIklQQuhJIXIloEC1JQE5wZMnTUUrM4vEMxNeHP4VqbEaVOHzUtvF4gLEkRPju0DQaanyWTvVIuOdlPrCfmGb4qKjiLtu0VgyxkdWdtBp1ZgPAaDXQUy3LrbKqDpzNT+whH4t6UASOdUVJOpuA4n3G5FMYGNANp+yzcXab5dYJAJ5d0DvN3cwJnYfUiI6+VbJkdD8Q35hKw8QHGOsqXUlkb/wBOIgXWlYb9WNZ9qt3veR90j8CTRA1wxuuG51fKuPIqnXTTEcvZJbomDv0Gs/skT+EedZXEuOWuXfRWJZSlowOt0ZtCdD3VeY2+E672p3APUf7j/cUJcZwn6SbaHLzbgaBPVLdpG+Ju/ChvlkAvX6todFCCNf8AC02OBj5Wtc2hqN1NPkp9oMSLPD7aDQ3QNOsOeY23vA9a1+zVsDCWoH0Z9SxJPxNDHaxjiMUbYZimHtu+sd3KubKIA0zG2vpWrw/i1yzYwq8u3cF3uIAWRxCO8k6gmFP0eu9OqGCxsaW46abuCWSHv7Q99c6nHeiWhbgf/mOK+9/GtbuE4slw5dVf6jiDG0iNCPMGOm9YfAv/ADHFfe//AKCiWd4cx5Gr1CBIwtcAU2NUNxeyPqJP7l0/zFFEUMYfvcXc/Ut/0Wx/VRRVzml0bAqaK1UYrz7spj1vXryOvzWIN4AbAqWYrHpnE+NGXaHG8nCXrnVbbR9oiF/EihJuFnDYLBXV0a2Bm/8A2nmrPubT71erOaktP6sPt5q3ijbwzCyeK8LK86zezOVaQ6gliGMqzBehBBPgwqHZ3idsYc5wA1sw4HtXLbiNOpYACPAIANzRN2jxAW/avKCyXrcNl1OVSGLL4soZWA6lIoG4di+Q9q+YhmZWIAOZMxGZR5bR5L0NLbaLkjXjSMeGHom1j+rE5p14ccV6rwPGm5aGYEMujBhB8iR5iD6itChLgfECtz2ItiFDEkFkJPKbIRMDvJJOsAxRdRo31CXzR3XKNKnpV7qg0T0qVKhVRqJ6EeMfpeOt2N7dvvXPsqQXB95yp8aI+J44WrTP4DTzY6AfGsbsVgotvfb2r50J35akhf2jmb1FaojcY6TgPXyQ3CrgNWP2Wxxq7lw90/qED3t3R+dZHYe183db61zKPciL/MmurtZejDx9ZlHw739NP2RtZcHbP1s7/tOxH4RRB4bLvPQLxnLuHVdXaAfol8RM23AHiWUgfiRQp/ZziGTnWWPsMtzcRvy3g9fo0U8evhbJzANsYImSneAjzYKv3hQDw3D/ACLiwtOxy3Aqz5Xkgx5C5+VJbXGQGy12e6e2CRropLPTE41rq0UXqNKq7DyoJ36+8aH8QatRo1OyiT6f94rSZAGXksDDeurC4+4fE2bX1IY6CM0gLrOnej9qsbsPY5ljGv8A5126o92Q/wDzNZvafjDLF0QeZeWDKkqtuSsxqQWA9bfurZ7EYJhw9TIVWN153J77DYjKNFG4Y+EVisj3XHygVqQM9Sc9osa25BX8ox3nE+aq/s8xwXDOp3FzQbk5kTZRLHY7A0VZHffujzgt+zqo9c3pQP8A2c8QCLeUgljyyoAJYnvgiBr4UZ8q7c9o8tfAQXI8zqq/velaLdV07m4u2ZDEaTp+YJZE2ja4Dbp4fOKsfEWrUaku06CXd9CPEsRr7hHSsbAtcu4u+rDljVp0LRlsqVjVV2Uzr6VvDlYdJMLzAVnUliDMs2pOw30iKFMVjzZ4i5C5jdLqgkxnLhNR4d1f9xvWUR//AEOGoYAfPgWgVpVozGZ0opTDW7ZUowOcsJJliRlkZjJaNfdHnXRNDXyHHBLZAs2yloi3bJHdfug7KQCUy6ydTHjSwHEWt3BZuryTmaCqZxiGiXZZknoZE+GkAHRDI1oDQKeSzyRk41qrsdb/ALysN0CMD95MQR/Ca36HrmLzY6z3XXMBo6lWGW3i5kH3+tENaQUF4yUbrQp2ESZOwgbnyoSwmKJxTXrw/wAJZJhlBNu3m7oJMfOXGga+z1ia3+N4jLaj65C6b5dWePuK9AfGsVkGRJL3GYHQCSu8QTOZ3b4Vmkga+VjBm447hieiY2J5ZFLIf0toN7sOlVqcDsFsJjMS3tXRcA+yoJb4sT+yKlbvfO8JXyvv8LWUfma3cTgBY4c1ofQsMD5tlOY+pk+tD2C1xWB/07SD/wB1cUfytimkz77C7+5K4m0fTYUTcc4dntl00uJLIfEjXKfIxFYPY7Ei5ir7gkhlzSd9XFb/ABzja4ZUJUsXYqAOgClmY+QCkmNaFf7N1PMfaOWNvtjrQoCAZKftx5hR4N1pOvDkVqcD73EsU3gCv76j+iimhXsgc1/Fv4uB8XumimaLaT46bB0Q2ZIZ7fHNh7dgb4i9at+maT+QrY4vw0XcO9oDdYTyZdU+BC1j8U+d4phk6WEuXj9pu6v8I+NEtDJu0pvRNiBFxZfA2nGjYa8p8wrbD9ogfdrn45wXJNlMvKZWuWpBlk3KKQYzqxjUHRrfgTXbiMLkxOJsdL6M6faINxY++rj1rRGC+WcPQA99V7h8HQFYJ8GXunyaego1ujD47438/cFVZJO7fQ/KZeRQnwPiNx7fL0VrMrcZtTyTGoSQSRAaZAAUbkxXoHB77G3DsC6lg0bwGIUkeYg15La4i1nFcwAqGLI3MAZpAUMGUROVumkxR3wJlsXAC5YtCEu0llMm2Vk6LusDSVFKo6sN1MbQ2+LwRbSpUq1VS1YtzjTAsoRSVkEBiGDDaQR4xtNd3DeIreQOsjoynRkYbqw8RQJwhBiiLV28bOJTuK8St9BoqOumZ12HWI3ER0Dit7A4nl3Cl5WjvWmzo0kiMxEowg6bD1pRZ7W9zrjhUp9P2e1gwcAdR9DktPtXdN69awqHViMxHQESx+6mY+ooptWwqhVEKoAA8ABAHwoR7KXVe9dxFx1zM3KQEjc9549+ijyU0VHG2+lxCf1czfAqpB9DTe1WmOMiKv5eJrpwHJJo4X0vEZ4/byQ526xgVEWdQHf8Ao19TRDwuzksWlH0baDTyUa0KdqrnMvogkzy0gAqTnfWA8dI8BRNieM2rYHMbl5pCi7lQEjcAq7AnyotomDIIga41OR0nchxRlz3ka6ZjQubHnmYm3b6Kc7e63Dn4sbHwNDf9p+BI5GIXdTy2PhPeQ+hDfEVucMxPzt24RLEhAo7zaS9yFGvttlkwO4Nat45wpsXhbiEhCyEqrK2bOuqAtGUagaCT+tS222htO6AJpgcDQHet9hDo3iT5RUX+Nu2FV7RAuX+UyQFaGdwtwBNj3g2nn0qWK4sWw4AzM9wCAyQWB7oJC922Sc2mu41oR7H8ZUWltsDnS8jgASWEgspAE6Min1raDi9dzZbhzMQAokqhXvR1EJAnSGdNzSWWRz6RV4ZDZ88l0Nnsscb3zOGDcd+odPNV9p1tDhrLpmJtunjAcZT4wQWb3ua0eEYZjw9DnyotgkBdWMITqSIUTOgBPmKz+3N5Rg1tW7b2+ZdtjvIRm3O8ksZjepdnOIlOH3rLLcLWPlFswhIGjEZvq6k/Cn0dmpZw15rQ6Mvdc/JOXyl4zOtVdhVFvG4i2vs5TGs+w401+0fhR5XnfBMSLXFCIck28pUI2bNyUYkrE7qT60cHig/y7//ALNz/ats5FQdgWMNJqs7tfey27ZBAIaQZgyc/j4ZVM+dRwV0DiNxSZZrT3FMH2WvCend9fGOlD3a7jCNeRSxVe+rKUPMFzLNvQx3MpAkfXbyrv7KYpQ7s+dri2ysLbZmFtrqmDlEmHDSd/nBNc7Ss4doJ6aOi6RzCbAP3MzGx2R6o0vmSCdD3xHkpQA/AD41m8Xs2rgWyzZLrktZcLqCkF1DfRJWB8D0q3EcWTMDy74Pekci7tK6+z/ydaHO1/Fcq2LyLcU2b6E57TopRpDrmdY1gab6VvnZfhIBodG8HBJYRSQVC6jhQvELbCYIQakkkmziySST4KtElCt3iq/LUGW7A5ZHzNyTFnFqe7lnqv4+BrbPGUGpF0Abk2L2g/YrU1Ce0rN41iZvMZhbFufLmXTp06KoHuesDAYTm8Tso5EYdMx03cHPB9zv+5Xe+JBQM/8A6jtfuA/5YAKJ5ygUadazexLF8abrGTcW6dvBhJ85M16s7RJNJJoYLo36enmtUx7myRx6Xm8d2TfVGnHz+i3v+m/8JoV4KZvWW8Lli2Pu4G8/53aKO0B/Rb3/AE3/ACoW7ONFrDu2gOLvEk7BbeFuW5n3JRnGkNTr9FhjHjNNSj23tm/jLFlWjLCwDBbnLc5g2+oij79aHZm2ExuJUbLI9Bc/7Vy4GyLmJt4vX5/EsLciPmksXlXTpOWfh4Vbw65GKxx8Fun4M1XZBVsjtYHKoUtOBY3V7ro7BCbV1vrXPyQH+qiihvsHajCT43HPwyr/AE0QXrwVSx2UFj7gJr3aTWZ29CYPCFg8EGfHYu79XJZX7o70fsj40QzWD2Ntxhs53uu9w+pyj+H8a3JrxNg8jVhyVtyqhvtlaKmziF3tvlPuY5ln7yx96l2Zxy27N8T3LLNcHlbKlh+Cj41s8WwXOsXLfVlIHkw1U+jAGvOsLfdg1pQf0kW7J/VDXFDz7lDD1rZD9Wzub+3p8rzQXC7IDrVfEuzrpZt3niMSM1whe9buXZcSSToQQNgJRdJMm3gWLti2eae/aPLYmWblmMvLHkQGgeHWa9E4jhBdsvb6MpAHgR7J9CAfSvKrWNFnErdyhQZW4FHQwJII0kGfPQeVKLRgwP1Hr8Kb2YmQlmyvL2XpGF44uQZ+6wEMG7pBGmx2p6Fzi7/TDI40ysxYsVju5ioImIG9KvAkXgwt1eYWPxS0pw9t4AY3sSCy6MAvKKzr0LtHkYp7DjEHSPlcAawq3yTAcH/MA38fte1yY26Th7QH+fiZ9Uw9ULGcAOqsgDB53uAgjL06/wAq8zxOjnfaWZsPOpWuzysnibZZtIwOrYdnTcijE9k+Sy8m7lZVZmZx3He2qsSR9H2hqPHrVuB7Tl2i/Np8oynVRlMazOoJEyPIdAK5X4u2NW2udrV1A7OLaB+akKWa2G0z90d0nfz31+0nZothVce0jKVklmObu5SxIAJn2QNxuaXd+JXAxgh5+ca/ytdwxHurVS6NOkbRs2clmXLubFpLNo5MiWPzaaRt1A3I94rt4lizzULghES64lszMV5eZW0gAroI1k7msPh+IZLyZLZukW2lVkNB1JWOoA266jzrp4xj+ZZz2iWL6DR86rbh7imesrb1AjXc08tbh+LbG+vgaK/twFflUjhiIs5e3JxIGvE+WCLOGYtbdlEVS9xlDuFHeLv3iz+GpOrEDzrr+SXLn+I2UfVtnX7z9Pux76rw2HuWktOqA2eWjXAhTO3cBd95mSZJBrpbidt7TvbYDKqt7SXIVgSWY5lAyqrEj3DSaWuo83pjXZo9/mC0ULcIx9/Zeacew/yTHnIStq42YkTrqDctmdGAOse6dRRL2X4wBjAIFxWXlDUrIJLZ1JEjM6z4RlB2oS7UY8XwhTOwLk2AdDysxBuMDJBcqTExObwp+D4tlIdc5dGkncKoAyz74jXTuKPpUtkaxzi/lz+cl00Ic6IRvxBwJ1EjDkc96NO2pS7i+H2rRZs14uyMsOmQoYYddA2o8DXJizycXjrcwMRhzdX7YUq0eclj6VXjMcMRxbDshy5LBuaPBVjzNmkayVrh/tDxDNiMNnCM0NDJozw6wHCyJBnURMnSnkU5N1mYLeNcT80rmXwFjiDgQU+HukcYRj9JlHqbAQ/vUccW4itm2WfUCJA3gkDQddxp1kDdhXn/ABa6bWLt3WXXnNcygGQM9s5NtxLCP/qjzh+FtrZfH44962GFjD6ErOYIzRIa6SxA3Ca7nvVVpmMrImx/qGe405r1FE1jnPk/To14dEEdpMATZCuAcQwD3XYKWtLmC2rQYbE+05GuhEkaVdwTiz2Mbce5LI5cEkASdDcCx+sfwiuWzfbEITqGZluXmaBmm7y1RfAZWMe5jAro4LfW6pDK1zm273dT2wflZfOhOzAZSPs+dHttnhisdxueGPnhv6KrFapDai6TFprUbDh5Y0R5e4nbN8pPeW3zS0QvLdoUlup7h90UOdpOHfK7F+5rlSy/J13Yd7PEb90Df+dcnBbtwXzZvjvooGViEOVSWlG10aPOCvkaMMDxTDXibac0ESCjIqtC+0Mp1Ok7TNKIbReo2U0p5n5o1rTarIbO/wCniDkdiF+E4nmXsK8yWVFJ8WXDX5PqVJre4/c+Zyf5hyH7MS/7oYe8ihDstjrGHT5+4U5GJZCSswiWMQgOhmSY+NEHafEDnLbRxmjZlYEd7XSDHfFvX/TbzrcbQ2NpdqWcWV00zY26en8If7QYklCFALXWFq3l8FIkDyLlf2TWlwHDraxotLtaS6nvg2zPrM+tY/Zu8uJxysSBbsZmWYAIWEVo6SxL1Ls32iW5jnusIDFwuUTqxWCdYGgGpI2rTZiIYA12dC528j0FFLc7vpnFuQoG7hgEadoP/wAW9/02/KvNvlZzWFIOSyl1wJMPcuC840+0ABvM+hPuPuz4a6fYTISACCW+0R08h+NC1vhouYnh9vcstq7Eatka/ciB7lFUH95Z60oL2nTh5IEbbknBFF3B8oYG39S5l95XC3gT6mTWGtyLnET+pdHxuEfzoq4lgrpxGGDW3RReaHYaN+jXzoNxGg95oZvcLuG5jFC966YUdTN/8NiD4dYo9mtELLwe4DLqEKWGR90hpOfqtvsgkYK355z8bjfyin7WYrJg7pG7AIPvGPymujgVg28NaRhDKiyOoJEkGs3tM4uXsLY+vczsP1Lep/nXqORks19pBFSeWKG5jmtukLY4dheXZt2/qIq+oAn8Zroqv5QMxWe8AGI8iSAfiDTtdA3IHvoBNTVXSimaBMYgw/EJ6Z1uD7Nw9797PRocWv1l/aFAXG7Iu3L2JkEC98nAkewiBcwH/Un41ssTqSXTkcOaFM2rK6sV6FXnfafggDXn25LlWGw5N/vKxPgrk+hnpXo3Zi0MRbR2YKmUZzIkEIWIj7rH3A1V2o4GlrFZwZsXbN1LxYjInLb6bfeYfhWGR7Gh8bzTDzC1Q3wWyMHwryjC9rbllBbZbbFBElSZHTUdIimruPyFdBYxF8Da6b3LzjoQkaDoPIClXPG1jQD5fddP+AJxu/Oay8PdUI+YSbdxmXf6Spt0M5RpvtWnhOy4yM15oJDT3QcpcbnMQRE9QNYrKvAFgv2Wfz2VR8BXdYxbW1BttABIyk5hrHsg6rP6pG1O+2JHQERs0kuO86OA6rn7EIpBeeaGgA1UGvenv8LS2ga1ezMhVpEAjNoCpDHY/nrVtrity+Bau3Crg5g5YKl2Pov0Vx0I3MT407Y8XbTF7EGIz2z9IbFlME/E1ypYtXLIBf536SZWjc6q+giINJrO2d8jZGNxvADfmOifX7O6yuindiMiMaN26cOexPfS4t9mkryiNP1lE7eUj4+dc3FVuB7du0cptJq+Ygh27z6jrLhfTyrs4fxdAot4jM6K3dujVrYB9hh9JfynpNdmIwttCrO1y610ZxybfcuFjJyudTBMbT5Ctdpt7iZXSCj3ECmwZ9Mkqb2dLE9gZi0CoNcMcsVl2O1t1jbt3xzcndWcwcAx3VcH3/HelxviPMXIkqEEXQSpz5mUqi5NydesBV66z3Yu8iZmUW7fLOoI5jMdCEa5lKtEQRtvBNYVgaG63tsTlGxzE6ufMmPdWaw2d1qkDWAgadQ9FttLvw8QfLQuOVMyqLSnmCDKo2QwdCxUnT9UBYHuq23c5F9bgkq3fUZtSIhkJ36xrvXY1nl2LCQBLPcbzEMiE+elw/eFUvhDcQLsfaQx12Inw2PxrqbTZGGzXNNcOAy5A8UlgthbNed+U58TmtXgd5LOOuXBcUpkEOhJyxlMdzUxABHgfKrO1nam7fLpc5jMpkNcyyFDqwCKgMDSc2Y6MfGsrgN4OeT9Mn5rKqAcye9zHME6TEk6SNJrVOHF0EHS7AQfZLLKE9RAOVto7vhHKwvpaG94SAPT5RdDNHWFzowC7Gu0HSN2n+VhX8c1w5nZmaTqx6QGAA2G52ArYu8QN3uEsVEsAWZj3tE3Pta9OuWsrL8zB9pHKmd+s+7/ALVpcHhZbU8teaSdZuHS2PCAxXTz8q6aKNoja5wwBdTcTo35bqlcvLI9zjjic/nzGiWBu5bl9TlItSQRsGRGWF8tNPd51ycD46LJtyzLlRoI6szSVPiMrCujDhVs3mWIaNdTMsBGvkr/AI1zWcIjWLWcgBSD03P1v3fQVktc1bKJSPzOPzyRY/6haNAA+c12YvinOuveHcZEUjUxIdiwbxBzb9IB6VuWOOjFW1zwXUZVJAnN4E75uoJ0O3hWHddQY0iPcT7/ABqLHUMhCkDrsRPst/zSucfJfoae6c2edpb3Mp8Og6WnXu1hZ74L5Re5QLKmY53YaqERiWuREkQ2+uvjRVxHisd53bPdlUlw5CosE6CJgAHxLOelXYbu2vnJQgZrrNOdV0KoxIIuHbrJORTtWBx3FbswhjGUGCFSO5lYaGQTqN5JG9HsrvxczYiKNrjuGJ+btaNM11ihc8mrjg3dr4/dcOCxqhGDDNmMEa+yzSpIGh7x9MxpcH4qcOuZUzZc6DMCu8iTHUadae3bWF8hlbpoYMz5RPvqV60BoxgR4+/89etOpHgySPH9wPAYeXQpAHmgbuI+b1dh+1bPa5LBYgAMBqSIGusSTr06+VdHAONXF4hZvWxn+TIBDCRAQoQAsFicxCjckjzNYtjBKzZ1gBN4P0pED/nhRPw/ApZtqx+n865IJ1y5t1BKuqAlZ0Odh1rBLNdsmGd6nkt9li72ehNABUnZVFHHu3pKBrjAKHbJlIzkssG2pBBRgrGTr7XWVBCcX2jN62ytPzkFcrlQuWcxYLHMZtBLT12rM4kXxDZ2lNXWG15aq3dDeLzmJPUyaqKRkHXKw8da1dj2RjpHGYAkUOONMQvNutjjRsPhbs07zpXfw7EoLpa1du2FIQDLsHy5WZwTBQsPAxm8q7//ABstiFuXmAuWg6C4jnl5YEDKoJzMS3UDxiNM7D8HIkZcoCy2cwWU/ST62o0gRp0iktu2JPed+9Jjx+kqKcokdWLfZrNK2IN7xhoaDLWceRHRGsxlmNx4qNZwoBt2L0fs/wBmsTirNy5nUN3rSm4zKwJCt9WY1FY2P7HXLbFbt6yGB1LO0bDqy+/esrgHG7iZLF3E3LFh8wV0IzKSQQt1gcyrruds228E/aHszgAqWsPcuXcYzoWVzzbvLIJYm2BBEQZHlqRuJtom0UxXt1ls4HjcTTKn3qsDF8ERbbFL2GZ1BP8AjgkwJ7qBJJPhrt1rmwHYvEG3lHIMwQTdZSC0EHW1BiRoDXbf7MsHW1yVPNNsKHw5QyWloeJHdU6idCdK0cecHh7qjA2rgxBUi5hxfz4ZY73zrEnMBGbKG1jUUV1sliAJNSchpwQ2WKGUlsddpOS7+yvaFsHgi1wraUXHBBRubdcjKVSCMxUyPIisXjHHr/EmuNckW7INwWFMhQryxvH62XNA6R8eTHs9vErcxQGJNyzbuiGygWryklbXRSsMPTxppwqhmbBcQtaurMt0Hvah178SdDI6waHa3S9+J5oyQ7GgxGempBrgiw93FH3UDxeGBcdH+I9V14rGYa25UmySInLfYrtsITptSrII4a3e/ThOsZMOd/Mk09F75ow7uT/aVmua3N5hYOGwbC2zN9IWW06C5mIA+Fd78PykjY76k9Tvp5UqVEthvBpOmvosjcyqbmEhSQx0iRJ93w/2FNbvlNXaVIbKANjm3J8NRSpVv7O8MbHD9/RpQJReJadXqq8Hc0ZddQp8QCSSXg9YUr941tBbuBuROZCALlqTCyDItme48E6r470qVK+3AO9aKDEGvBy6HsImR/dONWnRwzGpLGYNcanNtseTaU50cfOKQfaYjRxqIgz79zgXSXuoo+sgA8ztP/NyaVKtvYJuRSAaHAcKVS7tepnFdXzotTi+LTPy1IOVo2MhUthEUyOoDNoeoqpFbLbg7Z2A02ALEe8wRrSpU6e43GnSHO/4lKQ0VprA6rgv8H7pNsEklm3AHLy5hM/SFaeExnPSdBdQiTlVUa2SqIiog9osRJPUz4yqVcz2ixrbQ+g0nzXQdnyvMAdXEYgrgxRHMuZi0nKygmQDMMD5+davDMEHw4UnS6xGgAgWgevWWZT9ylSpr/69j9NPbosVuaG217WjCvum4hheXYKjbNt0AVTt6vXPwy0rgLLBgNtgR7x/z30qVDtTQbCwaiOnuscP9V3HqojhrloNwSS2WF10aMpn161sdnODsCrtDMT82CRtmI5h7pXRl0U7kSYHtKlXM2pxEZonFhibJMGuyXDxnjee4Ldr/DXM5bUF2WZaPD2oHnJ304uI3zGWMwSGyiBGpllJ21I0G/pTUqeRWCKODvG1rdGnXSvVFlt8r5DZnULbx0asqFXWOEXLiNdQqVtsZWSCpAkTOjD3VyG5mCnzjXXVdfyilSq7O8umtLTor190pnjDBGRs6K643LXvCF2BBmNZBjcDU+dEuKGbCZknQW7U6jVCrATOohUaCNCxgjUUqVZO0YxDHDd04necEwsXigmcc6gcMVkYDAF0vC60QxIUaklD350iZMAzWet/LdUWxJaVtlolTnEGY8NJAB8IpqVbbJV7rQCdA6heJImxwxSgY1OeWSlxh7gLNdbOwGsExtABnVoIqXBOIC0bT3bS3lUqGRzoyspy6xvuNugpUq83G3KUzb0bULLLK9+JORO7E6lscMuWmxo51r5i6z/NqdrZYEKDoQVy/gK18FhP/DcUL164zKi/o6GWuBGDArpCLqwGaensidGpVh7QN1kLRpB8itfZwvueHZZqjH4/Em0tlS9uyFGhum5dcXDA5l1jJ1YaCB5CpvwizZYsmZk5ShkJ7huxkbQg66u07SBEU9KvEcLRdcMyiz2l90xCgAJy9VjXMQc1g65V7q6yVAloGk6NJH2h4Gty7exl5WXLbtW73fJVVa5cNweyhZtJgnvQNyddCqVNO0ZXCxNk01I8/ZKbI0Ge7oos5OK4WwOVlQ5JE/J2udetxrqFj4nKonYRFNSpUjbNMQD3jua7P/ttmGFwL//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6" descr="data:image/jpg;base64,/9j/4AAQSkZJRgABAQAAAQABAAD/2wCEAAkGBhQSEBUUEhQUFRUUFxUWFRYUFRcWFhUUFRUXGBYUFBUXHCYfGBkjHBgVIC8gIycpLCwsGB4xNTAqNSYrLCkBCQoKDgwOGg8PGiolHyQ0MTApLiwqLCwqLC0sLS8wLCkqKSwpLC0pKiwqKSwqLCwvLCwpLCktLCwsKiwsLCksKf/AABEIALcBEwMBIgACEQEDEQH/xAAbAAABBQEBAAAAAAAAAAAAAAAGAAECAwUEB//EAEgQAAIBAgQDBQMIBwcCBgMAAAECEQADBBIhMQUTQQYiUWGBMnGRFCNCUnKCobEkYpKissHCByUzU2PR8HPhFTVDk9LxNIOz/8QAGgEAAgMBAQAAAAAAAAAAAAAAAwUAAQQGAv/EADwRAAEDAQQHBwIFAwMFAAAAAAEAAgMRBBIhMUFRYXGBkbEFEyKhweHwI9EUMkJS8TNicoKSsgYVJEVT/9oADAMBAAIRAxEAPwDoAp4qcU+WuoXMquKeKnFKKitQinipRSiopRQilFWRQ92k4qwizaEu+m0+/Ty/5tQZ52wtvO4LbYrE+1yXG4AYk6gtPFcUs2/buIp8Cwn4VbhsUlwTbZXHipB+MbVj4TsNaRfnpuXGHe7xCqSQdIg5umunl0HDxDhBw782yeVuWIzFVHQOmuZCdJG06gUvb2hKPE+M3dfz7La6wWYksil8W0YIsiniuPg/Exft5ohhoyzMGJ0PVSNQfCu6KaseHtDm5FJ3xujcWuzChFPFSiniva8KEUoqcUoqKKEUoqcUstRRQilFTilFRRQilFTilFRRVxSirMtLLUUVcUoqcUstRRQimirIpoqKUUIpRU4pRUVKuKUVOKUVairimirIpRUUVcUqnlpVSitilFTC0steESihFPFTy0oqKUUIpRU8tKKilFzYu9kQt4be/YVj9kMJne5im1g5Lex8ddR7zp4HxqztbistqBuZP8h+Z+FbWBwfJw9q1tC5j9pvQeE+tJp/r2oM0N9cei6Rn/idmXh+aQ1/0jAedU8VViLGZSIHrsfFW8jsa6IpRTdzQ4XTkuca4tNQgzCYgYXF5HZ8tzKLebUCz3gFLT7SMFEQYGbXxMYoY7Z4YqnNSM9s5hIDDK4yXRDAgbq0/wCwrf4XeL2ULe1ENqD3hodRodqwWP6T3QnePVMrZ9WNs3A+i6IpRU4pRTKqV0UIpRU4pRUUooRSipxSiopRQilFTilFSqlFDLSy1OKUVKqUUIpRU4pRUV0UIpRU4rhu8SVXKySfAK7aeMqCBrXh8jWCrjREZE6Q0aKrqilFc+K4pbtgywJG6KQX165Z0HnWZg+1Vm5c5YYh+iuMubc907eH/ehttMTjRrgeKKbJNdvFp5LaillqSmRTxR6rJRV5aUVOKUVKqKuKUVMilFXVSirilU8tKpVVRWxSipxTxQ0VQilFTilFSqihFKKnFPFRRCXG3FzGWrYM99AR5LLtvpRfih3yPDu/sjL/ACoWwacziyfqs590AIKKG1JPjr8aU2Kj5nv2n55Loe2fAyGHU1vmKlVxSipxSy03XOrP4vhOZbKxOYFD7rgK/mVPpWH/AGfXv0dreaTbbUQRlJnu677b+dE+LT5to3AJHvXUfiBQp2WAt8QxdodSX8iC2YQOmjeJrBN4J2O4c0xg8VnezVjy/lFsU8VOKWWmCXqEUzIQy6rqDoT3jVgAEltABJPlWXibjtdEL3iMw78LmGqEjfRUUkeR86yWiYsoAtEMV6tVoxSimwrlraktmaBmIXL3xv3RMazpVkVpa68KhAIoaKEUoqcUoq1ShFKKnFKKiihFSS3Jj/gHU1LQanYf70H8S7RXLe1zMICsFAknPbAgC4TrlB0+s9Y7TahD4Ri45LZZrMZsSaAZra4jxRsp5TC2uvzmhIUbsJ+mdQPCCfCQO/2hxKu9vnO654Dd1piNZ1018eg8K9B4hwmy9oc5ZS2M2pYEALrJUg7D8KDOyvCLWJ5gdBlZbjL1NvMygFSeoFY2dlmVjjJi6leOrcE1HaccRAiHhBpkMvvpXJicSqWiA4LDMWMyzMR7ZO58J8qbh9pcV85dAa5ZA7gGXMnUyDJbwiNQsyXJBJc4ZbuYG/aNu3buWgRcyIq/OW1zJcED2WEEeTEdKC8Feewbd1YPdgnxkaAjxGmviq1Qsvcxh+dM/mwos1u/FvLaUOj24L0bg2MzShMkagzOZTqrecifVTWpFBmBwZt3EPMJbMhBzQpRmHdRCYChtIH0SviKNLbBgCNQaZwyXgkE8d11Qmy00VYRTZaMs9FCKaKnFKKilFXFPUopVFKK2KUVPLSy15VqMUoqcUoqKKMUoqUVDENlRj4KT8ATVE0FV7Y284N1oV7LNm4kzeFtz8bgNFYWg/sM04675WiP4KNIpR2YfCT8zK6D/qLC1EasOQCry0stWRSinFVzirKTp6UI4BGXik5e69lJbLrm5a6FvMjbyFGUUKNh8vE7PeH+EQVk6gC5rGx6fCl1uNLh2jqEz7PF7vB/aeiKMtKKnFKKZJYsbjmL2tDNLQxiIInKAxOgEk77x5Vy4ji7cgXgiAhisZASVyheYGzTl1OkesVf2m4CL3KuE+zdtgjTVcwkRE9Z8ND5VsNw8EyVBEdQZ0QaAzt199LHxu7xzq5lMGyNuAUQx2a4qeYbbzNwl4MQDqTliR6dBr40URQ7wzg8Yy46yFRwFjLGttywOkk7enXaiWK02VpY0gmuKBaHBzgQNChFKKnFKK0rMoxSipRTxUqosrj+Iy2Y175IIUMxyhTqAqnrl8OgkTQ7wteZi7dvM6CwXuhSDJWSIbMB1jXy2E10dtbycxVcshWIjL84pysVksCBOYefrXf2Qs927c7mV2CqEg6KJJZhodSdvClWMlq3b03H07Lv+dFR2/x/KwTge1dItj3HVo9AR61w9jMCbV5rbbrbhvtZkJHoSRVnHE+U8SsWN0s/OOOndAbX3zbHrXbwgf3hiPc38SU8YKB271Sp35QFDtfYZLVy/bG9p7V0eNtgQj+9GPwZqDBgC1oLtKypInuSY001BU+oo/7YmMFc8+Wv7VxB+U0KYlG5VoP7SqIIkZ7F6WQyNZV8yGPrKeteGNa5pYf1YcdHmjMe5tHjNuPBcnAWDqRcl7mHMBWggW4hsgjVtDrv3bYFGvZ5wENv6hJGsyrEsCPHf4g15xZvGzeNxCyIHKMQAXAJBJ10JHSeoBow4VbTDsDbjKIJI+lbc6MT1ytIn6pnrSezPLTdIyTO2xA4g55ItimipjUUstNKpIq4pRU4poqKKMUqlFKooriKaKlFKKGCvajFPFSilFXVVRRisrtPiimHYKQHudxCRIlpmfQNWxFDva3GABLYiZznyCg5fxn4UWGPvXhhyOe5eTIY/GMxlvWB/ZzdJx13MQSUbUaDdJ0NH4Fea/2dORxB50zhwJ9yt+Qr02KWwXGyyBgoK4cCU27QL3Bj5DUkVKjFKKlFPFbapVRQihXHNHEbBMzk8o1a4NdZ2NFsUI9o3K44GNFW3rlHW6o3ifpUs7Rdg3f6hOuyG1dJ/ieiK4pRUyKUUzqktFZbAyjqZ28oEn0/OKYLpv0iJ/016eO3xqduYEeJJM9MpkGf+b+FUc9Z0bUysQdwoET4SD6ishPiO9aQMOCoCoNjqXk+ZZBr/L0irorETFYs3xauZCilSragbBmAA8UnfqQa3YosJNDvQ5RiFCKWWpxSij1QqKEU4FSiqcfdZLNx0EsqsQD1gTXlzqCqtrakBAPHMVce6zW2tFZLISyElTmaMgUtIz5YnoPCirs3dUYG2+XKCrOwgCCWZn0HnNAz3kazdtzcRR3suclFIZcmYMo7shB67iaIMRxEpwizOr3UA8zJLN8dvWsPZ0d95PomlvNGNaruxdk3HxGJbe45RfcDLR65R92ruDj+8MR7m/iStngnDuRh7dvqq97zc95z+0TWRwcf3hifc38aU5a69fOz1CVOzCft00YUDxuJ+6Gb+mocd4EbuCTl/wCLaRSn6wCrmt+uUR5qtLt4Js218XP8DD+qiUJGnhQ3f027z6L011DgvKxwbmWXuKfbbbWBKA6rO5hiD4qR1qXBgLqRe77YbQIQMvL+kR1JgaeGRAN6I04cq4q/h20W8MynUQSS6mRrowcelCnELbYTEK+ZkVjkbKCWCj2tW0YiDBP1VNLrdFdlEjRg7Hn7ppZJe8jMbjiMvm5ei8FxEpkJkppPiu4bzkEes1oxQlwnJh3GSAvd2+nbcnIxJMsVaVnwIJ3ovGu1HifVqwTMo6oUIpstWRTRRaoChlpVOKVRUrIpRT0qFVEomilFSinipVSigzAAk6ACSfADc15txTiBvXbz6xGVfedAvoMvxou7X8S5VgqNWfSBuR4epgepofbhmS9YsHU5rIuebs3NuH8Y9wFM7H4AXnTXkPdAkF7DaPnLqq8FY5HGQoGmYAafWw4H516CRQD2sti1xSxd2k2WOsCRcKsT02Ar0CK5mzmk7xv9F0XaIvQQv/tA5VUQKeKeKeKZ1SSiZRrXnHbq6ObiG3IFpNo+lbbf7h0r0lBrXk/bO/mLaf4mIMb6i2reJ/1FpdafFPGzaPnknfZzbsE0mynMj3XqOFzFFzxmyrmjYtAmPKZq0CubhN3NYtN9a3bPxQV1xTImhSSimqkqPInw8Dp+E+lYj3sUbiAsoHMYHSe4II8NIJA94reUErHQEn1htPMfzqLEbdQJ/BdayHF3FaAaDgoXrUR56nr9Dby8fWoRV+IBAUdN/wB3by/+6rijRHAoUgxChFKKlSii1Q6KMVO1vHjTRU7O4Phr8BP8q8uddaSvTW1NECdsOz6XcRfcExbttIjQkB7uYnxLLG/UCufh6/KL+Es7pZQO/h3Tmg+vLHxohfvYTFXDvc5sH9UJp+JauDsBgdLt4j2m5a/ZTViPexj7tV2b4bO6Q5k4dOi39pgNn7sZNAHGgr5osihfgqD/AMRxOg2b+NKKooY4IP7xxP3v40rXEfC/d6hLHaFDtgM13Cp43Pze2P5mic0Ncf73EMIvgQ375P8ARRPFVIfAwbPVWBiUL9scOV5V5NGU5J8J7yH0YEfeoO7b30uizeRQty6G5q9Va2AGG/ht5AEb16ZxjA86xctjdl7vk41Q/tAV5rhOU+KBvhVtvZ5WYsAVdyQlwg7lYVSegyk6VTjeiB/aevujQmj9/po+ak/Z0rct/Ogu+H0IeCFskQcojQiJnfuIAdYo94DjxctkB1coSpZWDAxsZGmxB9a8yLi3eS4zEq0LdVWjuH3akGD74Ao14bjUs3lQHoBCiRymJ5bSOgOZJO+hpc36Uro9R8lumb3rA8aeulFcUoqQpRWuqWKMU1TpqlVSlSp6ehVRqJqUU9ZvaLiPJw7NME90eUjU+gk/CvbGl7g0aVTvCCVhJaGM4jm3t4eGkdSpPLEjoWzN92lhPnOJz0VrreiLyx+YrV7KYDk4YMwh7nzrz0BHdX0UD1JrN7Hrmv3HPS2o9bjFj/DTAPF2RzcgAAglpvMadpXJ/adh+7ZuDoXT4gMv5NRjgMQLlpHBnOiN+0oNYvb/AAmfAuetso/wOU/gxqXYfGczB2vFM1s/daR+6wrnHeC0110+y6F31ez262kjniiCKVPFPTGqS0Vd64Etux2VSep/L3GvIeN4XO6gNPKstfJE7vfS3HeAPshT616h2mvFcKQokuQAIJn4e4igbBYQ3LnEjAi1YFlYkzk2IM/6X40vj+pbAf2/x906b9KwV0vPkB7o07J3c2CsHwSP2SV/lWvFD3YK7OBT9Vrg/eLf1URU0lweQktFZByjaBJ85ytHTbemY9NdvTZapu41QBJ6nKPElWHdiS2+yg1i4M3HxeIklQQuhJIXIloEC1JQE5wZMnTUUrM4vEMxNeHP4VqbEaVOHzUtvF4gLEkRPju0DQaanyWTvVIuOdlPrCfmGb4qKjiLtu0VgyxkdWdtBp1ZgPAaDXQUy3LrbKqDpzNT+whH4t6UASOdUVJOpuA4n3G5FMYGNANp+yzcXab5dYJAJ5d0DvN3cwJnYfUiI6+VbJkdD8Q35hKw8QHGOsqXUlkb/wBOIgXWlYb9WNZ9qt3veR90j8CTRA1wxuuG51fKuPIqnXTTEcvZJbomDv0Gs/skT+EedZXEuOWuXfRWJZSlowOt0ZtCdD3VeY2+E672p3APUf7j/cUJcZwn6SbaHLzbgaBPVLdpG+Ju/ChvlkAvX6todFCCNf8AC02OBj5Wtc2hqN1NPkp9oMSLPD7aDQ3QNOsOeY23vA9a1+zVsDCWoH0Z9SxJPxNDHaxjiMUbYZimHtu+sd3KubKIA0zG2vpWrw/i1yzYwq8u3cF3uIAWRxCO8k6gmFP0eu9OqGCxsaW46abuCWSHv7Q99c6nHeiWhbgf/mOK+9/GtbuE4slw5dVf6jiDG0iNCPMGOm9YfAv/ADHFfe//AKCiWd4cx5Gr1CBIwtcAU2NUNxeyPqJP7l0/zFFEUMYfvcXc/Ut/0Wx/VRRVzml0bAqaK1UYrz7spj1vXryOvzWIN4AbAqWYrHpnE+NGXaHG8nCXrnVbbR9oiF/EihJuFnDYLBXV0a2Bm/8A2nmrPubT71erOaktP6sPt5q3ijbwzCyeK8LK86zezOVaQ6gliGMqzBehBBPgwqHZ3idsYc5wA1sw4HtXLbiNOpYACPAIANzRN2jxAW/avKCyXrcNl1OVSGLL4soZWA6lIoG4di+Q9q+YhmZWIAOZMxGZR5bR5L0NLbaLkjXjSMeGHom1j+rE5p14ccV6rwPGm5aGYEMujBhB8iR5iD6itChLgfECtz2ItiFDEkFkJPKbIRMDvJJOsAxRdRo31CXzR3XKNKnpV7qg0T0qVKhVRqJ6EeMfpeOt2N7dvvXPsqQXB95yp8aI+J44WrTP4DTzY6AfGsbsVgotvfb2r50J35akhf2jmb1FaojcY6TgPXyQ3CrgNWP2Wxxq7lw90/qED3t3R+dZHYe183db61zKPciL/MmurtZejDx9ZlHw739NP2RtZcHbP1s7/tOxH4RRB4bLvPQLxnLuHVdXaAfol8RM23AHiWUgfiRQp/ZziGTnWWPsMtzcRvy3g9fo0U8evhbJzANsYImSneAjzYKv3hQDw3D/ACLiwtOxy3Aqz5Xkgx5C5+VJbXGQGy12e6e2CRropLPTE41rq0UXqNKq7DyoJ36+8aH8QatRo1OyiT6f94rSZAGXksDDeurC4+4fE2bX1IY6CM0gLrOnej9qsbsPY5ljGv8A5126o92Q/wDzNZvafjDLF0QeZeWDKkqtuSsxqQWA9bfurZ7EYJhw9TIVWN153J77DYjKNFG4Y+EVisj3XHygVqQM9Sc9osa25BX8ox3nE+aq/s8xwXDOp3FzQbk5kTZRLHY7A0VZHffujzgt+zqo9c3pQP8A2c8QCLeUgljyyoAJYnvgiBr4UZ8q7c9o8tfAQXI8zqq/velaLdV07m4u2ZDEaTp+YJZE2ja4Dbp4fOKsfEWrUaku06CXd9CPEsRr7hHSsbAtcu4u+rDljVp0LRlsqVjVV2Uzr6VvDlYdJMLzAVnUliDMs2pOw30iKFMVjzZ4i5C5jdLqgkxnLhNR4d1f9xvWUR//AEOGoYAfPgWgVpVozGZ0opTDW7ZUowOcsJJliRlkZjJaNfdHnXRNDXyHHBLZAs2yloi3bJHdfug7KQCUy6ydTHjSwHEWt3BZuryTmaCqZxiGiXZZknoZE+GkAHRDI1oDQKeSzyRk41qrsdb/ALysN0CMD95MQR/Ca36HrmLzY6z3XXMBo6lWGW3i5kH3+tENaQUF4yUbrQp2ESZOwgbnyoSwmKJxTXrw/wAJZJhlBNu3m7oJMfOXGga+z1ia3+N4jLaj65C6b5dWePuK9AfGsVkGRJL3GYHQCSu8QTOZ3b4Vmkga+VjBm447hieiY2J5ZFLIf0toN7sOlVqcDsFsJjMS3tXRcA+yoJb4sT+yKlbvfO8JXyvv8LWUfma3cTgBY4c1ofQsMD5tlOY+pk+tD2C1xWB/07SD/wB1cUfytimkz77C7+5K4m0fTYUTcc4dntl00uJLIfEjXKfIxFYPY7Ei5ir7gkhlzSd9XFb/ABzja4ZUJUsXYqAOgClmY+QCkmNaFf7N1PMfaOWNvtjrQoCAZKftx5hR4N1pOvDkVqcD73EsU3gCv76j+iimhXsgc1/Fv4uB8XumimaLaT46bB0Q2ZIZ7fHNh7dgb4i9at+maT+QrY4vw0XcO9oDdYTyZdU+BC1j8U+d4phk6WEuXj9pu6v8I+NEtDJu0pvRNiBFxZfA2nGjYa8p8wrbD9ogfdrn45wXJNlMvKZWuWpBlk3KKQYzqxjUHRrfgTXbiMLkxOJsdL6M6faINxY++rj1rRGC+WcPQA99V7h8HQFYJ8GXunyaego1ujD47438/cFVZJO7fQ/KZeRQnwPiNx7fL0VrMrcZtTyTGoSQSRAaZAAUbkxXoHB77G3DsC6lg0bwGIUkeYg15La4i1nFcwAqGLI3MAZpAUMGUROVumkxR3wJlsXAC5YtCEu0llMm2Vk6LusDSVFKo6sN1MbQ2+LwRbSpUq1VS1YtzjTAsoRSVkEBiGDDaQR4xtNd3DeIreQOsjoynRkYbqw8RQJwhBiiLV28bOJTuK8St9BoqOumZ12HWI3ER0Dit7A4nl3Cl5WjvWmzo0kiMxEowg6bD1pRZ7W9zrjhUp9P2e1gwcAdR9DktPtXdN69awqHViMxHQESx+6mY+ooptWwqhVEKoAA8ABAHwoR7KXVe9dxFx1zM3KQEjc9549+ijyU0VHG2+lxCf1czfAqpB9DTe1WmOMiKv5eJrpwHJJo4X0vEZ4/byQ526xgVEWdQHf8Ao19TRDwuzksWlH0baDTyUa0KdqrnMvogkzy0gAqTnfWA8dI8BRNieM2rYHMbl5pCi7lQEjcAq7AnyotomDIIga41OR0nchxRlz3ka6ZjQubHnmYm3b6Kc7e63Dn4sbHwNDf9p+BI5GIXdTy2PhPeQ+hDfEVucMxPzt24RLEhAo7zaS9yFGvttlkwO4Nat45wpsXhbiEhCyEqrK2bOuqAtGUagaCT+tS222htO6AJpgcDQHet9hDo3iT5RUX+Nu2FV7RAuX+UyQFaGdwtwBNj3g2nn0qWK4sWw4AzM9wCAyQWB7oJC922Sc2mu41oR7H8ZUWltsDnS8jgASWEgspAE6Min1raDi9dzZbhzMQAokqhXvR1EJAnSGdNzSWWRz6RV4ZDZ88l0Nnsscb3zOGDcd+odPNV9p1tDhrLpmJtunjAcZT4wQWb3ua0eEYZjw9DnyotgkBdWMITqSIUTOgBPmKz+3N5Rg1tW7b2+ZdtjvIRm3O8ksZjepdnOIlOH3rLLcLWPlFswhIGjEZvq6k/Cn0dmpZw15rQ6Mvdc/JOXyl4zOtVdhVFvG4i2vs5TGs+w401+0fhR5XnfBMSLXFCIck28pUI2bNyUYkrE7qT60cHig/y7//ALNz/ats5FQdgWMNJqs7tfey27ZBAIaQZgyc/j4ZVM+dRwV0DiNxSZZrT3FMH2WvCend9fGOlD3a7jCNeRSxVe+rKUPMFzLNvQx3MpAkfXbyrv7KYpQ7s+dri2ysLbZmFtrqmDlEmHDSd/nBNc7Ss4doJ6aOi6RzCbAP3MzGx2R6o0vmSCdD3xHkpQA/AD41m8Xs2rgWyzZLrktZcLqCkF1DfRJWB8D0q3EcWTMDy74Pekci7tK6+z/ydaHO1/Fcq2LyLcU2b6E57TopRpDrmdY1gab6VvnZfhIBodG8HBJYRSQVC6jhQvELbCYIQakkkmziySST4KtElCt3iq/LUGW7A5ZHzNyTFnFqe7lnqv4+BrbPGUGpF0Abk2L2g/YrU1Ce0rN41iZvMZhbFufLmXTp06KoHuesDAYTm8Tso5EYdMx03cHPB9zv+5Xe+JBQM/8A6jtfuA/5YAKJ5ygUadazexLF8abrGTcW6dvBhJ85M16s7RJNJJoYLo36enmtUx7myRx6Xm8d2TfVGnHz+i3v+m/8JoV4KZvWW8Lli2Pu4G8/53aKO0B/Rb3/AE3/ACoW7ONFrDu2gOLvEk7BbeFuW5n3JRnGkNTr9FhjHjNNSj23tm/jLFlWjLCwDBbnLc5g2+oij79aHZm2ExuJUbLI9Bc/7Vy4GyLmJt4vX5/EsLciPmksXlXTpOWfh4Vbw65GKxx8Fun4M1XZBVsjtYHKoUtOBY3V7ro7BCbV1vrXPyQH+qiihvsHajCT43HPwyr/AE0QXrwVSx2UFj7gJr3aTWZ29CYPCFg8EGfHYu79XJZX7o70fsj40QzWD2Ntxhs53uu9w+pyj+H8a3JrxNg8jVhyVtyqhvtlaKmziF3tvlPuY5ln7yx96l2Zxy27N8T3LLNcHlbKlh+Cj41s8WwXOsXLfVlIHkw1U+jAGvOsLfdg1pQf0kW7J/VDXFDz7lDD1rZD9Wzub+3p8rzQXC7IDrVfEuzrpZt3niMSM1whe9buXZcSSToQQNgJRdJMm3gWLti2eae/aPLYmWblmMvLHkQGgeHWa9E4jhBdsvb6MpAHgR7J9CAfSvKrWNFnErdyhQZW4FHQwJII0kGfPQeVKLRgwP1Hr8Kb2YmQlmyvL2XpGF44uQZ+6wEMG7pBGmx2p6Fzi7/TDI40ysxYsVju5ioImIG9KvAkXgwt1eYWPxS0pw9t4AY3sSCy6MAvKKzr0LtHkYp7DjEHSPlcAawq3yTAcH/MA38fte1yY26Th7QH+fiZ9Uw9ULGcAOqsgDB53uAgjL06/wAq8zxOjnfaWZsPOpWuzysnibZZtIwOrYdnTcijE9k+Sy8m7lZVZmZx3He2qsSR9H2hqPHrVuB7Tl2i/Np8oynVRlMazOoJEyPIdAK5X4u2NW2udrV1A7OLaB+akKWa2G0z90d0nfz31+0nZothVce0jKVklmObu5SxIAJn2QNxuaXd+JXAxgh5+ca/ytdwxHurVS6NOkbRs2clmXLubFpLNo5MiWPzaaRt1A3I94rt4lizzULghES64lszMV5eZW0gAroI1k7msPh+IZLyZLZukW2lVkNB1JWOoA266jzrp4xj+ZZz2iWL6DR86rbh7imesrb1AjXc08tbh+LbG+vgaK/twFflUjhiIs5e3JxIGvE+WCLOGYtbdlEVS9xlDuFHeLv3iz+GpOrEDzrr+SXLn+I2UfVtnX7z9Pux76rw2HuWktOqA2eWjXAhTO3cBd95mSZJBrpbidt7TvbYDKqt7SXIVgSWY5lAyqrEj3DSaWuo83pjXZo9/mC0ULcIx9/Zeacew/yTHnIStq42YkTrqDctmdGAOse6dRRL2X4wBjAIFxWXlDUrIJLZ1JEjM6z4RlB2oS7UY8XwhTOwLk2AdDysxBuMDJBcqTExObwp+D4tlIdc5dGkncKoAyz74jXTuKPpUtkaxzi/lz+cl00Ic6IRvxBwJ1EjDkc96NO2pS7i+H2rRZs14uyMsOmQoYYddA2o8DXJizycXjrcwMRhzdX7YUq0eclj6VXjMcMRxbDshy5LBuaPBVjzNmkayVrh/tDxDNiMNnCM0NDJozw6wHCyJBnURMnSnkU5N1mYLeNcT80rmXwFjiDgQU+HukcYRj9JlHqbAQ/vUccW4itm2WfUCJA3gkDQddxp1kDdhXn/ABa6bWLt3WXXnNcygGQM9s5NtxLCP/qjzh+FtrZfH44962GFjD6ErOYIzRIa6SxA3Ca7nvVVpmMrImx/qGe405r1FE1jnPk/To14dEEdpMATZCuAcQwD3XYKWtLmC2rQYbE+05GuhEkaVdwTiz2Mbce5LI5cEkASdDcCx+sfwiuWzfbEITqGZluXmaBmm7y1RfAZWMe5jAro4LfW6pDK1zm273dT2wflZfOhOzAZSPs+dHttnhisdxueGPnhv6KrFapDai6TFprUbDh5Y0R5e4nbN8pPeW3zS0QvLdoUlup7h90UOdpOHfK7F+5rlSy/J13Yd7PEb90Df+dcnBbtwXzZvjvooGViEOVSWlG10aPOCvkaMMDxTDXibac0ESCjIqtC+0Mp1Ok7TNKIbReo2U0p5n5o1rTarIbO/wCniDkdiF+E4nmXsK8yWVFJ8WXDX5PqVJre4/c+Zyf5hyH7MS/7oYe8ihDstjrGHT5+4U5GJZCSswiWMQgOhmSY+NEHafEDnLbRxmjZlYEd7XSDHfFvX/TbzrcbQ2NpdqWcWV00zY26en8If7QYklCFALXWFq3l8FIkDyLlf2TWlwHDraxotLtaS6nvg2zPrM+tY/Zu8uJxysSBbsZmWYAIWEVo6SxL1Ls32iW5jnusIDFwuUTqxWCdYGgGpI2rTZiIYA12dC528j0FFLc7vpnFuQoG7hgEadoP/wAW9/02/KvNvlZzWFIOSyl1wJMPcuC840+0ABvM+hPuPuz4a6fYTISACCW+0R08h+NC1vhouYnh9vcstq7Eatka/ciB7lFUH95Z60oL2nTh5IEbbknBFF3B8oYG39S5l95XC3gT6mTWGtyLnET+pdHxuEfzoq4lgrpxGGDW3RReaHYaN+jXzoNxGg95oZvcLuG5jFC966YUdTN/8NiD4dYo9mtELLwe4DLqEKWGR90hpOfqtvsgkYK355z8bjfyin7WYrJg7pG7AIPvGPymujgVg28NaRhDKiyOoJEkGs3tM4uXsLY+vczsP1Lep/nXqORks19pBFSeWKG5jmtukLY4dheXZt2/qIq+oAn8Zroqv5QMxWe8AGI8iSAfiDTtdA3IHvoBNTVXSimaBMYgw/EJ6Z1uD7Nw9797PRocWv1l/aFAXG7Iu3L2JkEC98nAkewiBcwH/Un41ssTqSXTkcOaFM2rK6sV6FXnfafggDXn25LlWGw5N/vKxPgrk+hnpXo3Zi0MRbR2YKmUZzIkEIWIj7rH3A1V2o4GlrFZwZsXbN1LxYjInLb6bfeYfhWGR7Gh8bzTDzC1Q3wWyMHwryjC9rbllBbZbbFBElSZHTUdIimruPyFdBYxF8Da6b3LzjoQkaDoPIClXPG1jQD5fddP+AJxu/Oay8PdUI+YSbdxmXf6Spt0M5RpvtWnhOy4yM15oJDT3QcpcbnMQRE9QNYrKvAFgv2Wfz2VR8BXdYxbW1BttABIyk5hrHsg6rP6pG1O+2JHQERs0kuO86OA6rn7EIpBeeaGgA1UGvenv8LS2ga1ezMhVpEAjNoCpDHY/nrVtrity+Bau3Crg5g5YKl2Pov0Vx0I3MT407Y8XbTF7EGIz2z9IbFlME/E1ypYtXLIBf536SZWjc6q+giINJrO2d8jZGNxvADfmOifX7O6yuindiMiMaN26cOexPfS4t9mkryiNP1lE7eUj4+dc3FVuB7du0cptJq+Ygh27z6jrLhfTyrs4fxdAot4jM6K3dujVrYB9hh9JfynpNdmIwttCrO1y610ZxybfcuFjJyudTBMbT5Ctdpt7iZXSCj3ECmwZ9Mkqb2dLE9gZi0CoNcMcsVl2O1t1jbt3xzcndWcwcAx3VcH3/HelxviPMXIkqEEXQSpz5mUqi5NydesBV66z3Yu8iZmUW7fLOoI5jMdCEa5lKtEQRtvBNYVgaG63tsTlGxzE6ufMmPdWaw2d1qkDWAgadQ9FttLvw8QfLQuOVMyqLSnmCDKo2QwdCxUnT9UBYHuq23c5F9bgkq3fUZtSIhkJ36xrvXY1nl2LCQBLPcbzEMiE+elw/eFUvhDcQLsfaQx12Inw2PxrqbTZGGzXNNcOAy5A8UlgthbNed+U58TmtXgd5LOOuXBcUpkEOhJyxlMdzUxABHgfKrO1nam7fLpc5jMpkNcyyFDqwCKgMDSc2Y6MfGsrgN4OeT9Mn5rKqAcye9zHME6TEk6SNJrVOHF0EHS7AQfZLLKE9RAOVto7vhHKwvpaG94SAPT5RdDNHWFzowC7Gu0HSN2n+VhX8c1w5nZmaTqx6QGAA2G52ArYu8QN3uEsVEsAWZj3tE3Pta9OuWsrL8zB9pHKmd+s+7/ALVpcHhZbU8teaSdZuHS2PCAxXTz8q6aKNoja5wwBdTcTo35bqlcvLI9zjjic/nzGiWBu5bl9TlItSQRsGRGWF8tNPd51ycD46LJtyzLlRoI6szSVPiMrCujDhVs3mWIaNdTMsBGvkr/AI1zWcIjWLWcgBSD03P1v3fQVktc1bKJSPzOPzyRY/6haNAA+c12YvinOuveHcZEUjUxIdiwbxBzb9IB6VuWOOjFW1zwXUZVJAnN4E75uoJ0O3hWHddQY0iPcT7/ABqLHUMhCkDrsRPst/zSucfJfoae6c2edpb3Mp8Og6WnXu1hZ74L5Re5QLKmY53YaqERiWuREkQ2+uvjRVxHisd53bPdlUlw5CosE6CJgAHxLOelXYbu2vnJQgZrrNOdV0KoxIIuHbrJORTtWBx3FbswhjGUGCFSO5lYaGQTqN5JG9HsrvxczYiKNrjuGJ+btaNM11ihc8mrjg3dr4/dcOCxqhGDDNmMEa+yzSpIGh7x9MxpcH4qcOuZUzZc6DMCu8iTHUadae3bWF8hlbpoYMz5RPvqV60BoxgR4+/89etOpHgySPH9wPAYeXQpAHmgbuI+b1dh+1bPa5LBYgAMBqSIGusSTr06+VdHAONXF4hZvWxn+TIBDCRAQoQAsFicxCjckjzNYtjBKzZ1gBN4P0pED/nhRPw/ApZtqx+n865IJ1y5t1BKuqAlZ0Odh1rBLNdsmGd6nkt9li72ehNABUnZVFHHu3pKBrjAKHbJlIzkssG2pBBRgrGTr7XWVBCcX2jN62ytPzkFcrlQuWcxYLHMZtBLT12rM4kXxDZ2lNXWG15aq3dDeLzmJPUyaqKRkHXKw8da1dj2RjpHGYAkUOONMQvNutjjRsPhbs07zpXfw7EoLpa1du2FIQDLsHy5WZwTBQsPAxm8q7//ABstiFuXmAuWg6C4jnl5YEDKoJzMS3UDxiNM7D8HIkZcoCy2cwWU/ST62o0gRp0iktu2JPed+9Jjx+kqKcokdWLfZrNK2IN7xhoaDLWceRHRGsxlmNx4qNZwoBt2L0fs/wBmsTirNy5nUN3rSm4zKwJCt9WY1FY2P7HXLbFbt6yGB1LO0bDqy+/esrgHG7iZLF3E3LFh8wV0IzKSQQt1gcyrruds228E/aHszgAqWsPcuXcYzoWVzzbvLIJYm2BBEQZHlqRuJtom0UxXt1ls4HjcTTKn3qsDF8ERbbFL2GZ1BP8AjgkwJ7qBJJPhrt1rmwHYvEG3lHIMwQTdZSC0EHW1BiRoDXbf7MsHW1yVPNNsKHw5QyWloeJHdU6idCdK0cecHh7qjA2rgxBUi5hxfz4ZY73zrEnMBGbKG1jUUV1sliAJNSchpwQ2WKGUlsddpOS7+yvaFsHgi1wraUXHBBRubdcjKVSCMxUyPIisXjHHr/EmuNckW7INwWFMhQryxvH62XNA6R8eTHs9vErcxQGJNyzbuiGygWryklbXRSsMPTxppwqhmbBcQtaurMt0Hvah178SdDI6waHa3S9+J5oyQ7GgxGempBrgiw93FH3UDxeGBcdH+I9V14rGYa25UmySInLfYrtsITptSrII4a3e/ThOsZMOd/Mk09F75ow7uT/aVmua3N5hYOGwbC2zN9IWW06C5mIA+Fd78PykjY76k9Tvp5UqVEthvBpOmvosjcyqbmEhSQx0iRJ93w/2FNbvlNXaVIbKANjm3J8NRSpVv7O8MbHD9/RpQJReJadXqq8Hc0ZddQp8QCSSXg9YUr941tBbuBuROZCALlqTCyDItme48E6r470qVK+3AO9aKDEGvBy6HsImR/dONWnRwzGpLGYNcanNtseTaU50cfOKQfaYjRxqIgz79zgXSXuoo+sgA8ztP/NyaVKtvYJuRSAaHAcKVS7tepnFdXzotTi+LTPy1IOVo2MhUthEUyOoDNoeoqpFbLbg7Z2A02ALEe8wRrSpU6e43GnSHO/4lKQ0VprA6rgv8H7pNsEklm3AHLy5hM/SFaeExnPSdBdQiTlVUa2SqIiog9osRJPUz4yqVcz2ixrbQ+g0nzXQdnyvMAdXEYgrgxRHMuZi0nKygmQDMMD5+davDMEHw4UnS6xGgAgWgevWWZT9ylSpr/69j9NPbosVuaG217WjCvum4hheXYKjbNt0AVTt6vXPwy0rgLLBgNtgR7x/z30qVDtTQbCwaiOnuscP9V3HqojhrloNwSS2WF10aMpn161sdnODsCrtDMT82CRtmI5h7pXRl0U7kSYHtKlXM2pxEZonFhibJMGuyXDxnjee4Ldr/DXM5bUF2WZaPD2oHnJ304uI3zGWMwSGyiBGpllJ21I0G/pTUqeRWCKODvG1rdGnXSvVFlt8r5DZnULbx0asqFXWOEXLiNdQqVtsZWSCpAkTOjD3VyG5mCnzjXXVdfyilSq7O8umtLTor190pnjDBGRs6K643LXvCF2BBmNZBjcDU+dEuKGbCZknQW7U6jVCrATOohUaCNCxgjUUqVZO0YxDHDd04necEwsXigmcc6gcMVkYDAF0vC60QxIUaklD350iZMAzWet/LdUWxJaVtlolTnEGY8NJAB8IpqVbbJV7rQCdA6heJImxwxSgY1OeWSlxh7gLNdbOwGsExtABnVoIqXBOIC0bT3bS3lUqGRzoyspy6xvuNugpUq83G3KUzb0bULLLK9+JORO7E6lscMuWmxo51r5i6z/NqdrZYEKDoQVy/gK18FhP/DcUL164zKi/o6GWuBGDArpCLqwGaensidGpVh7QN1kLRpB8itfZwvueHZZqjH4/Em0tlS9uyFGhum5dcXDA5l1jJ1YaCB5CpvwizZYsmZk5ShkJ7huxkbQg66u07SBEU9KvEcLRdcMyiz2l90xCgAJy9VjXMQc1g65V7q6yVAloGk6NJH2h4Gty7exl5WXLbtW73fJVVa5cNweyhZtJgnvQNyddCqVNO0ZXCxNk01I8/ZKbI0Ge7oos5OK4WwOVlQ5JE/J2udetxrqFj4nKonYRFNSpUjbNMQD3jua7P/ttmGFwL//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8" descr="data:image/jpg;base64,/9j/4AAQSkZJRgABAQAAAQABAAD/2wCEAAkGBhQSEBUUEhQUFRUUFxUWFRYUFRcWFhUUFRUXGBYUFBUXHCYfGBkjHBgVIC8gIycpLCwsGB4xNTAqNSYrLCkBCQoKDgwOGg8PGiolHyQ0MTApLiwqLCwqLC0sLS8wLCkqKSwpLC0pKiwqKSwqLCwvLCwpLCktLCwsKiwsLCksKf/AABEIALcBEwMBIgACEQEDEQH/xAAbAAABBQEBAAAAAAAAAAAAAAAGAAECAwUEB//EAEgQAAIBAgQDBQMIBwcCBgMAAAECEQADBBIhMQUTQQYiUWGBMnGRFCNCUnKCobEkYpKissHCByUzU2PR8HPhFTVDk9LxNIOz/8QAGgEAAgMBAQAAAAAAAAAAAAAAAwUAAQQGAv/EADwRAAEDAQQHBwIFAwMFAAAAAAEAAgMRBBIhMUFRYXGBkbEFEyKhweHwI9EUMkJS8TNicoKSsgYVJEVT/9oADAMBAAIRAxEAPwDoAp4qcU+WuoXMquKeKnFKKitQinipRSiopRQilFWRQ92k4qwizaEu+m0+/Ty/5tQZ52wtvO4LbYrE+1yXG4AYk6gtPFcUs2/buIp8Cwn4VbhsUlwTbZXHipB+MbVj4TsNaRfnpuXGHe7xCqSQdIg5umunl0HDxDhBw782yeVuWIzFVHQOmuZCdJG06gUvb2hKPE+M3dfz7La6wWYksil8W0YIsiniuPg/Exft5ohhoyzMGJ0PVSNQfCu6KaseHtDm5FJ3xujcWuzChFPFSiniva8KEUoqcUoqKKEUoqcUstRRQilFTilFRRQilFTilFRRVxSirMtLLUUVcUoqcUstRRQimirIpoqKUUIpRU4pRUVKuKUVOKUVairimirIpRUUVcUqnlpVSitilFTC0steESihFPFTy0oqKUUIpRU8tKKilFzYu9kQt4be/YVj9kMJne5im1g5Lex8ddR7zp4HxqztbistqBuZP8h+Z+FbWBwfJw9q1tC5j9pvQeE+tJp/r2oM0N9cei6Rn/idmXh+aQ1/0jAedU8VViLGZSIHrsfFW8jsa6IpRTdzQ4XTkuca4tNQgzCYgYXF5HZ8tzKLebUCz3gFLT7SMFEQYGbXxMYoY7Z4YqnNSM9s5hIDDK4yXRDAgbq0/wCwrf4XeL2ULe1ENqD3hodRodqwWP6T3QnePVMrZ9WNs3A+i6IpRU4pRTKqV0UIpRU4pRUUooRSipxSiopRQilFTilFSqlFDLSy1OKUVKqUUIpRU4pRUV0UIpRU4rhu8SVXKySfAK7aeMqCBrXh8jWCrjREZE6Q0aKrqilFc+K4pbtgywJG6KQX165Z0HnWZg+1Vm5c5YYh+iuMubc907eH/ehttMTjRrgeKKbJNdvFp5LaillqSmRTxR6rJRV5aUVOKUVKqKuKUVMilFXVSirilU8tKpVVRWxSipxTxQ0VQilFTilFSqihFKKnFPFRRCXG3FzGWrYM99AR5LLtvpRfih3yPDu/sjL/ACoWwacziyfqs590AIKKG1JPjr8aU2Kj5nv2n55Loe2fAyGHU1vmKlVxSipxSy03XOrP4vhOZbKxOYFD7rgK/mVPpWH/AGfXv0dreaTbbUQRlJnu677b+dE+LT5to3AJHvXUfiBQp2WAt8QxdodSX8iC2YQOmjeJrBN4J2O4c0xg8VnezVjy/lFsU8VOKWWmCXqEUzIQy6rqDoT3jVgAEltABJPlWXibjtdEL3iMw78LmGqEjfRUUkeR86yWiYsoAtEMV6tVoxSimwrlraktmaBmIXL3xv3RMazpVkVpa68KhAIoaKEUoqcUoq1ShFKKnFKKiihFSS3Jj/gHU1LQanYf70H8S7RXLe1zMICsFAknPbAgC4TrlB0+s9Y7TahD4Ri45LZZrMZsSaAZra4jxRsp5TC2uvzmhIUbsJ+mdQPCCfCQO/2hxKu9vnO654Dd1piNZ1018eg8K9B4hwmy9oc5ZS2M2pYEALrJUg7D8KDOyvCLWJ5gdBlZbjL1NvMygFSeoFY2dlmVjjJi6leOrcE1HaccRAiHhBpkMvvpXJicSqWiA4LDMWMyzMR7ZO58J8qbh9pcV85dAa5ZA7gGXMnUyDJbwiNQsyXJBJc4ZbuYG/aNu3buWgRcyIq/OW1zJcED2WEEeTEdKC8Feewbd1YPdgnxkaAjxGmviq1Qsvcxh+dM/mwos1u/FvLaUOj24L0bg2MzShMkagzOZTqrecifVTWpFBmBwZt3EPMJbMhBzQpRmHdRCYChtIH0SviKNLbBgCNQaZwyXgkE8d11Qmy00VYRTZaMs9FCKaKnFKKilFXFPUopVFKK2KUVPLSy15VqMUoqcUoqKKMUoqUVDENlRj4KT8ATVE0FV7Y284N1oV7LNm4kzeFtz8bgNFYWg/sM04675WiP4KNIpR2YfCT8zK6D/qLC1EasOQCry0stWRSinFVzirKTp6UI4BGXik5e69lJbLrm5a6FvMjbyFGUUKNh8vE7PeH+EQVk6gC5rGx6fCl1uNLh2jqEz7PF7vB/aeiKMtKKnFKKZJYsbjmL2tDNLQxiIInKAxOgEk77x5Vy4ji7cgXgiAhisZASVyheYGzTl1OkesVf2m4CL3KuE+zdtgjTVcwkRE9Z8ND5VsNw8EyVBEdQZ0QaAzt199LHxu7xzq5lMGyNuAUQx2a4qeYbbzNwl4MQDqTliR6dBr40URQ7wzg8Yy46yFRwFjLGttywOkk7enXaiWK02VpY0gmuKBaHBzgQNChFKKnFKK0rMoxSipRTxUqosrj+Iy2Y175IIUMxyhTqAqnrl8OgkTQ7wteZi7dvM6CwXuhSDJWSIbMB1jXy2E10dtbycxVcshWIjL84pysVksCBOYefrXf2Qs927c7mV2CqEg6KJJZhodSdvClWMlq3b03H07Lv+dFR2/x/KwTge1dItj3HVo9AR61w9jMCbV5rbbrbhvtZkJHoSRVnHE+U8SsWN0s/OOOndAbX3zbHrXbwgf3hiPc38SU8YKB271Sp35QFDtfYZLVy/bG9p7V0eNtgQj+9GPwZqDBgC1oLtKypInuSY001BU+oo/7YmMFc8+Wv7VxB+U0KYlG5VoP7SqIIkZ7F6WQyNZV8yGPrKeteGNa5pYf1YcdHmjMe5tHjNuPBcnAWDqRcl7mHMBWggW4hsgjVtDrv3bYFGvZ5wENv6hJGsyrEsCPHf4g15xZvGzeNxCyIHKMQAXAJBJ10JHSeoBow4VbTDsDbjKIJI+lbc6MT1ytIn6pnrSezPLTdIyTO2xA4g55ItimipjUUstNKpIq4pRU4poqKKMUqlFKooriKaKlFKKGCvajFPFSilFXVVRRisrtPiimHYKQHudxCRIlpmfQNWxFDva3GABLYiZznyCg5fxn4UWGPvXhhyOe5eTIY/GMxlvWB/ZzdJx13MQSUbUaDdJ0NH4Fea/2dORxB50zhwJ9yt+Qr02KWwXGyyBgoK4cCU27QL3Bj5DUkVKjFKKlFPFbapVRQihXHNHEbBMzk8o1a4NdZ2NFsUI9o3K44GNFW3rlHW6o3ifpUs7Rdg3f6hOuyG1dJ/ieiK4pRUyKUUzqktFZbAyjqZ28oEn0/OKYLpv0iJ/016eO3xqduYEeJJM9MpkGf+b+FUc9Z0bUysQdwoET4SD6ishPiO9aQMOCoCoNjqXk+ZZBr/L0irorETFYs3xauZCilSragbBmAA8UnfqQa3YosJNDvQ5RiFCKWWpxSij1QqKEU4FSiqcfdZLNx0EsqsQD1gTXlzqCqtrakBAPHMVce6zW2tFZLISyElTmaMgUtIz5YnoPCirs3dUYG2+XKCrOwgCCWZn0HnNAz3kazdtzcRR3suclFIZcmYMo7shB67iaIMRxEpwizOr3UA8zJLN8dvWsPZ0d95PomlvNGNaruxdk3HxGJbe45RfcDLR65R92ruDj+8MR7m/iStngnDuRh7dvqq97zc95z+0TWRwcf3hifc38aU5a69fOz1CVOzCft00YUDxuJ+6Gb+mocd4EbuCTl/wCLaRSn6wCrmt+uUR5qtLt4Js218XP8DD+qiUJGnhQ3f027z6L011DgvKxwbmWXuKfbbbWBKA6rO5hiD4qR1qXBgLqRe77YbQIQMvL+kR1JgaeGRAN6I04cq4q/h20W8MynUQSS6mRrowcelCnELbYTEK+ZkVjkbKCWCj2tW0YiDBP1VNLrdFdlEjRg7Hn7ppZJe8jMbjiMvm5ei8FxEpkJkppPiu4bzkEes1oxQlwnJh3GSAvd2+nbcnIxJMsVaVnwIJ3ovGu1HifVqwTMo6oUIpstWRTRRaoChlpVOKVRUrIpRT0qFVEomilFSinipVSigzAAk6ACSfADc15txTiBvXbz6xGVfedAvoMvxou7X8S5VgqNWfSBuR4epgepofbhmS9YsHU5rIuebs3NuH8Y9wFM7H4AXnTXkPdAkF7DaPnLqq8FY5HGQoGmYAafWw4H516CRQD2sti1xSxd2k2WOsCRcKsT02Ar0CK5mzmk7xv9F0XaIvQQv/tA5VUQKeKeKeKZ1SSiZRrXnHbq6ObiG3IFpNo+lbbf7h0r0lBrXk/bO/mLaf4mIMb6i2reJ/1FpdafFPGzaPnknfZzbsE0mynMj3XqOFzFFzxmyrmjYtAmPKZq0CubhN3NYtN9a3bPxQV1xTImhSSimqkqPInw8Dp+E+lYj3sUbiAsoHMYHSe4II8NIJA94reUErHQEn1htPMfzqLEbdQJ/BdayHF3FaAaDgoXrUR56nr9Dby8fWoRV+IBAUdN/wB3by/+6rijRHAoUgxChFKKlSii1Q6KMVO1vHjTRU7O4Phr8BP8q8uddaSvTW1NECdsOz6XcRfcExbttIjQkB7uYnxLLG/UCufh6/KL+Es7pZQO/h3Tmg+vLHxohfvYTFXDvc5sH9UJp+JauDsBgdLt4j2m5a/ZTViPexj7tV2b4bO6Q5k4dOi39pgNn7sZNAHGgr5osihfgqD/AMRxOg2b+NKKooY4IP7xxP3v40rXEfC/d6hLHaFDtgM13Cp43Pze2P5mic0Ncf73EMIvgQ375P8ARRPFVIfAwbPVWBiUL9scOV5V5NGU5J8J7yH0YEfeoO7b30uizeRQty6G5q9Va2AGG/ht5AEb16ZxjA86xctjdl7vk41Q/tAV5rhOU+KBvhVtvZ5WYsAVdyQlwg7lYVSegyk6VTjeiB/aevujQmj9/po+ak/Z0rct/Ogu+H0IeCFskQcojQiJnfuIAdYo94DjxctkB1coSpZWDAxsZGmxB9a8yLi3eS4zEq0LdVWjuH3akGD74Ao14bjUs3lQHoBCiRymJ5bSOgOZJO+hpc36Uro9R8lumb3rA8aeulFcUoqQpRWuqWKMU1TpqlVSlSp6ehVRqJqUU9ZvaLiPJw7NME90eUjU+gk/CvbGl7g0aVTvCCVhJaGM4jm3t4eGkdSpPLEjoWzN92lhPnOJz0VrreiLyx+YrV7KYDk4YMwh7nzrz0BHdX0UD1JrN7Hrmv3HPS2o9bjFj/DTAPF2RzcgAAglpvMadpXJ/adh+7ZuDoXT4gMv5NRjgMQLlpHBnOiN+0oNYvb/AAmfAuetso/wOU/gxqXYfGczB2vFM1s/daR+6wrnHeC0110+y6F31ez262kjniiCKVPFPTGqS0Vd64Etux2VSep/L3GvIeN4XO6gNPKstfJE7vfS3HeAPshT616h2mvFcKQokuQAIJn4e4igbBYQ3LnEjAi1YFlYkzk2IM/6X40vj+pbAf2/x906b9KwV0vPkB7o07J3c2CsHwSP2SV/lWvFD3YK7OBT9Vrg/eLf1URU0lweQktFZByjaBJ85ytHTbemY9NdvTZapu41QBJ6nKPElWHdiS2+yg1i4M3HxeIklQQuhJIXIloEC1JQE5wZMnTUUrM4vEMxNeHP4VqbEaVOHzUtvF4gLEkRPju0DQaanyWTvVIuOdlPrCfmGb4qKjiLtu0VgyxkdWdtBp1ZgPAaDXQUy3LrbKqDpzNT+whH4t6UASOdUVJOpuA4n3G5FMYGNANp+yzcXab5dYJAJ5d0DvN3cwJnYfUiI6+VbJkdD8Q35hKw8QHGOsqXUlkb/wBOIgXWlYb9WNZ9qt3veR90j8CTRA1wxuuG51fKuPIqnXTTEcvZJbomDv0Gs/skT+EedZXEuOWuXfRWJZSlowOt0ZtCdD3VeY2+E672p3APUf7j/cUJcZwn6SbaHLzbgaBPVLdpG+Ju/ChvlkAvX6todFCCNf8AC02OBj5Wtc2hqN1NPkp9oMSLPD7aDQ3QNOsOeY23vA9a1+zVsDCWoH0Z9SxJPxNDHaxjiMUbYZimHtu+sd3KubKIA0zG2vpWrw/i1yzYwq8u3cF3uIAWRxCO8k6gmFP0eu9OqGCxsaW46abuCWSHv7Q99c6nHeiWhbgf/mOK+9/GtbuE4slw5dVf6jiDG0iNCPMGOm9YfAv/ADHFfe//AKCiWd4cx5Gr1CBIwtcAU2NUNxeyPqJP7l0/zFFEUMYfvcXc/Ut/0Wx/VRRVzml0bAqaK1UYrz7spj1vXryOvzWIN4AbAqWYrHpnE+NGXaHG8nCXrnVbbR9oiF/EihJuFnDYLBXV0a2Bm/8A2nmrPubT71erOaktP6sPt5q3ijbwzCyeK8LK86zezOVaQ6gliGMqzBehBBPgwqHZ3idsYc5wA1sw4HtXLbiNOpYACPAIANzRN2jxAW/avKCyXrcNl1OVSGLL4soZWA6lIoG4di+Q9q+YhmZWIAOZMxGZR5bR5L0NLbaLkjXjSMeGHom1j+rE5p14ccV6rwPGm5aGYEMujBhB8iR5iD6itChLgfECtz2ItiFDEkFkJPKbIRMDvJJOsAxRdRo31CXzR3XKNKnpV7qg0T0qVKhVRqJ6EeMfpeOt2N7dvvXPsqQXB95yp8aI+J44WrTP4DTzY6AfGsbsVgotvfb2r50J35akhf2jmb1FaojcY6TgPXyQ3CrgNWP2Wxxq7lw90/qED3t3R+dZHYe183db61zKPciL/MmurtZejDx9ZlHw739NP2RtZcHbP1s7/tOxH4RRB4bLvPQLxnLuHVdXaAfol8RM23AHiWUgfiRQp/ZziGTnWWPsMtzcRvy3g9fo0U8evhbJzANsYImSneAjzYKv3hQDw3D/ACLiwtOxy3Aqz5Xkgx5C5+VJbXGQGy12e6e2CRropLPTE41rq0UXqNKq7DyoJ36+8aH8QatRo1OyiT6f94rSZAGXksDDeurC4+4fE2bX1IY6CM0gLrOnej9qsbsPY5ljGv8A5126o92Q/wDzNZvafjDLF0QeZeWDKkqtuSsxqQWA9bfurZ7EYJhw9TIVWN153J77DYjKNFG4Y+EVisj3XHygVqQM9Sc9osa25BX8ox3nE+aq/s8xwXDOp3FzQbk5kTZRLHY7A0VZHffujzgt+zqo9c3pQP8A2c8QCLeUgljyyoAJYnvgiBr4UZ8q7c9o8tfAQXI8zqq/velaLdV07m4u2ZDEaTp+YJZE2ja4Dbp4fOKsfEWrUaku06CXd9CPEsRr7hHSsbAtcu4u+rDljVp0LRlsqVjVV2Uzr6VvDlYdJMLzAVnUliDMs2pOw30iKFMVjzZ4i5C5jdLqgkxnLhNR4d1f9xvWUR//AEOGoYAfPgWgVpVozGZ0opTDW7ZUowOcsJJliRlkZjJaNfdHnXRNDXyHHBLZAs2yloi3bJHdfug7KQCUy6ydTHjSwHEWt3BZuryTmaCqZxiGiXZZknoZE+GkAHRDI1oDQKeSzyRk41qrsdb/ALysN0CMD95MQR/Ca36HrmLzY6z3XXMBo6lWGW3i5kH3+tENaQUF4yUbrQp2ESZOwgbnyoSwmKJxTXrw/wAJZJhlBNu3m7oJMfOXGga+z1ia3+N4jLaj65C6b5dWePuK9AfGsVkGRJL3GYHQCSu8QTOZ3b4Vmkga+VjBm447hieiY2J5ZFLIf0toN7sOlVqcDsFsJjMS3tXRcA+yoJb4sT+yKlbvfO8JXyvv8LWUfma3cTgBY4c1ofQsMD5tlOY+pk+tD2C1xWB/07SD/wB1cUfytimkz77C7+5K4m0fTYUTcc4dntl00uJLIfEjXKfIxFYPY7Ei5ir7gkhlzSd9XFb/ABzja4ZUJUsXYqAOgClmY+QCkmNaFf7N1PMfaOWNvtjrQoCAZKftx5hR4N1pOvDkVqcD73EsU3gCv76j+iimhXsgc1/Fv4uB8XumimaLaT46bB0Q2ZIZ7fHNh7dgb4i9at+maT+QrY4vw0XcO9oDdYTyZdU+BC1j8U+d4phk6WEuXj9pu6v8I+NEtDJu0pvRNiBFxZfA2nGjYa8p8wrbD9ogfdrn45wXJNlMvKZWuWpBlk3KKQYzqxjUHRrfgTXbiMLkxOJsdL6M6faINxY++rj1rRGC+WcPQA99V7h8HQFYJ8GXunyaego1ujD47438/cFVZJO7fQ/KZeRQnwPiNx7fL0VrMrcZtTyTGoSQSRAaZAAUbkxXoHB77G3DsC6lg0bwGIUkeYg15La4i1nFcwAqGLI3MAZpAUMGUROVumkxR3wJlsXAC5YtCEu0llMm2Vk6LusDSVFKo6sN1MbQ2+LwRbSpUq1VS1YtzjTAsoRSVkEBiGDDaQR4xtNd3DeIreQOsjoynRkYbqw8RQJwhBiiLV28bOJTuK8St9BoqOumZ12HWI3ER0Dit7A4nl3Cl5WjvWmzo0kiMxEowg6bD1pRZ7W9zrjhUp9P2e1gwcAdR9DktPtXdN69awqHViMxHQESx+6mY+ooptWwqhVEKoAA8ABAHwoR7KXVe9dxFx1zM3KQEjc9549+ijyU0VHG2+lxCf1czfAqpB9DTe1WmOMiKv5eJrpwHJJo4X0vEZ4/byQ526xgVEWdQHf8Ao19TRDwuzksWlH0baDTyUa0KdqrnMvogkzy0gAqTnfWA8dI8BRNieM2rYHMbl5pCi7lQEjcAq7AnyotomDIIga41OR0nchxRlz3ka6ZjQubHnmYm3b6Kc7e63Dn4sbHwNDf9p+BI5GIXdTy2PhPeQ+hDfEVucMxPzt24RLEhAo7zaS9yFGvttlkwO4Nat45wpsXhbiEhCyEqrK2bOuqAtGUagaCT+tS222htO6AJpgcDQHet9hDo3iT5RUX+Nu2FV7RAuX+UyQFaGdwtwBNj3g2nn0qWK4sWw4AzM9wCAyQWB7oJC922Sc2mu41oR7H8ZUWltsDnS8jgASWEgspAE6Min1raDi9dzZbhzMQAokqhXvR1EJAnSGdNzSWWRz6RV4ZDZ88l0Nnsscb3zOGDcd+odPNV9p1tDhrLpmJtunjAcZT4wQWb3ua0eEYZjw9DnyotgkBdWMITqSIUTOgBPmKz+3N5Rg1tW7b2+ZdtjvIRm3O8ksZjepdnOIlOH3rLLcLWPlFswhIGjEZvq6k/Cn0dmpZw15rQ6Mvdc/JOXyl4zOtVdhVFvG4i2vs5TGs+w401+0fhR5XnfBMSLXFCIck28pUI2bNyUYkrE7qT60cHig/y7//ALNz/ats5FQdgWMNJqs7tfey27ZBAIaQZgyc/j4ZVM+dRwV0DiNxSZZrT3FMH2WvCend9fGOlD3a7jCNeRSxVe+rKUPMFzLNvQx3MpAkfXbyrv7KYpQ7s+dri2ysLbZmFtrqmDlEmHDSd/nBNc7Ss4doJ6aOi6RzCbAP3MzGx2R6o0vmSCdD3xHkpQA/AD41m8Xs2rgWyzZLrktZcLqCkF1DfRJWB8D0q3EcWTMDy74Pekci7tK6+z/ydaHO1/Fcq2LyLcU2b6E57TopRpDrmdY1gab6VvnZfhIBodG8HBJYRSQVC6jhQvELbCYIQakkkmziySST4KtElCt3iq/LUGW7A5ZHzNyTFnFqe7lnqv4+BrbPGUGpF0Abk2L2g/YrU1Ce0rN41iZvMZhbFufLmXTp06KoHuesDAYTm8Tso5EYdMx03cHPB9zv+5Xe+JBQM/8A6jtfuA/5YAKJ5ygUadazexLF8abrGTcW6dvBhJ85M16s7RJNJJoYLo36enmtUx7myRx6Xm8d2TfVGnHz+i3v+m/8JoV4KZvWW8Lli2Pu4G8/53aKO0B/Rb3/AE3/ACoW7ONFrDu2gOLvEk7BbeFuW5n3JRnGkNTr9FhjHjNNSj23tm/jLFlWjLCwDBbnLc5g2+oij79aHZm2ExuJUbLI9Bc/7Vy4GyLmJt4vX5/EsLciPmksXlXTpOWfh4Vbw65GKxx8Fun4M1XZBVsjtYHKoUtOBY3V7ro7BCbV1vrXPyQH+qiihvsHajCT43HPwyr/AE0QXrwVSx2UFj7gJr3aTWZ29CYPCFg8EGfHYu79XJZX7o70fsj40QzWD2Ntxhs53uu9w+pyj+H8a3JrxNg8jVhyVtyqhvtlaKmziF3tvlPuY5ln7yx96l2Zxy27N8T3LLNcHlbKlh+Cj41s8WwXOsXLfVlIHkw1U+jAGvOsLfdg1pQf0kW7J/VDXFDz7lDD1rZD9Wzub+3p8rzQXC7IDrVfEuzrpZt3niMSM1whe9buXZcSSToQQNgJRdJMm3gWLti2eae/aPLYmWblmMvLHkQGgeHWa9E4jhBdsvb6MpAHgR7J9CAfSvKrWNFnErdyhQZW4FHQwJII0kGfPQeVKLRgwP1Hr8Kb2YmQlmyvL2XpGF44uQZ+6wEMG7pBGmx2p6Fzi7/TDI40ysxYsVju5ioImIG9KvAkXgwt1eYWPxS0pw9t4AY3sSCy6MAvKKzr0LtHkYp7DjEHSPlcAawq3yTAcH/MA38fte1yY26Th7QH+fiZ9Uw9ULGcAOqsgDB53uAgjL06/wAq8zxOjnfaWZsPOpWuzysnibZZtIwOrYdnTcijE9k+Sy8m7lZVZmZx3He2qsSR9H2hqPHrVuB7Tl2i/Np8oynVRlMazOoJEyPIdAK5X4u2NW2udrV1A7OLaB+akKWa2G0z90d0nfz31+0nZothVce0jKVklmObu5SxIAJn2QNxuaXd+JXAxgh5+ca/ytdwxHurVS6NOkbRs2clmXLubFpLNo5MiWPzaaRt1A3I94rt4lizzULghES64lszMV5eZW0gAroI1k7msPh+IZLyZLZukW2lVkNB1JWOoA266jzrp4xj+ZZz2iWL6DR86rbh7imesrb1AjXc08tbh+LbG+vgaK/twFflUjhiIs5e3JxIGvE+WCLOGYtbdlEVS9xlDuFHeLv3iz+GpOrEDzrr+SXLn+I2UfVtnX7z9Pux76rw2HuWktOqA2eWjXAhTO3cBd95mSZJBrpbidt7TvbYDKqt7SXIVgSWY5lAyqrEj3DSaWuo83pjXZo9/mC0ULcIx9/Zeacew/yTHnIStq42YkTrqDctmdGAOse6dRRL2X4wBjAIFxWXlDUrIJLZ1JEjM6z4RlB2oS7UY8XwhTOwLk2AdDysxBuMDJBcqTExObwp+D4tlIdc5dGkncKoAyz74jXTuKPpUtkaxzi/lz+cl00Ic6IRvxBwJ1EjDkc96NO2pS7i+H2rRZs14uyMsOmQoYYddA2o8DXJizycXjrcwMRhzdX7YUq0eclj6VXjMcMRxbDshy5LBuaPBVjzNmkayVrh/tDxDNiMNnCM0NDJozw6wHCyJBnURMnSnkU5N1mYLeNcT80rmXwFjiDgQU+HukcYRj9JlHqbAQ/vUccW4itm2WfUCJA3gkDQddxp1kDdhXn/ABa6bWLt3WXXnNcygGQM9s5NtxLCP/qjzh+FtrZfH44962GFjD6ErOYIzRIa6SxA3Ca7nvVVpmMrImx/qGe405r1FE1jnPk/To14dEEdpMATZCuAcQwD3XYKWtLmC2rQYbE+05GuhEkaVdwTiz2Mbce5LI5cEkASdDcCx+sfwiuWzfbEITqGZluXmaBmm7y1RfAZWMe5jAro4LfW6pDK1zm273dT2wflZfOhOzAZSPs+dHttnhisdxueGPnhv6KrFapDai6TFprUbDh5Y0R5e4nbN8pPeW3zS0QvLdoUlup7h90UOdpOHfK7F+5rlSy/J13Yd7PEb90Df+dcnBbtwXzZvjvooGViEOVSWlG10aPOCvkaMMDxTDXibac0ESCjIqtC+0Mp1Ok7TNKIbReo2U0p5n5o1rTarIbO/wCniDkdiF+E4nmXsK8yWVFJ8WXDX5PqVJre4/c+Zyf5hyH7MS/7oYe8ihDstjrGHT5+4U5GJZCSswiWMQgOhmSY+NEHafEDnLbRxmjZlYEd7XSDHfFvX/TbzrcbQ2NpdqWcWV00zY26en8If7QYklCFALXWFq3l8FIkDyLlf2TWlwHDraxotLtaS6nvg2zPrM+tY/Zu8uJxysSBbsZmWYAIWEVo6SxL1Ls32iW5jnusIDFwuUTqxWCdYGgGpI2rTZiIYA12dC528j0FFLc7vpnFuQoG7hgEadoP/wAW9/02/KvNvlZzWFIOSyl1wJMPcuC840+0ABvM+hPuPuz4a6fYTISACCW+0R08h+NC1vhouYnh9vcstq7Eatka/ciB7lFUH95Z60oL2nTh5IEbbknBFF3B8oYG39S5l95XC3gT6mTWGtyLnET+pdHxuEfzoq4lgrpxGGDW3RReaHYaN+jXzoNxGg95oZvcLuG5jFC966YUdTN/8NiD4dYo9mtELLwe4DLqEKWGR90hpOfqtvsgkYK355z8bjfyin7WYrJg7pG7AIPvGPymujgVg28NaRhDKiyOoJEkGs3tM4uXsLY+vczsP1Lep/nXqORks19pBFSeWKG5jmtukLY4dheXZt2/qIq+oAn8Zroqv5QMxWe8AGI8iSAfiDTtdA3IHvoBNTVXSimaBMYgw/EJ6Z1uD7Nw9797PRocWv1l/aFAXG7Iu3L2JkEC98nAkewiBcwH/Un41ssTqSXTkcOaFM2rK6sV6FXnfafggDXn25LlWGw5N/vKxPgrk+hnpXo3Zi0MRbR2YKmUZzIkEIWIj7rH3A1V2o4GlrFZwZsXbN1LxYjInLb6bfeYfhWGR7Gh8bzTDzC1Q3wWyMHwryjC9rbllBbZbbFBElSZHTUdIimruPyFdBYxF8Da6b3LzjoQkaDoPIClXPG1jQD5fddP+AJxu/Oay8PdUI+YSbdxmXf6Spt0M5RpvtWnhOy4yM15oJDT3QcpcbnMQRE9QNYrKvAFgv2Wfz2VR8BXdYxbW1BttABIyk5hrHsg6rP6pG1O+2JHQERs0kuO86OA6rn7EIpBeeaGgA1UGvenv8LS2ga1ezMhVpEAjNoCpDHY/nrVtrity+Bau3Crg5g5YKl2Pov0Vx0I3MT407Y8XbTF7EGIz2z9IbFlME/E1ypYtXLIBf536SZWjc6q+giINJrO2d8jZGNxvADfmOifX7O6yuindiMiMaN26cOexPfS4t9mkryiNP1lE7eUj4+dc3FVuB7du0cptJq+Ygh27z6jrLhfTyrs4fxdAot4jM6K3dujVrYB9hh9JfynpNdmIwttCrO1y610ZxybfcuFjJyudTBMbT5Ctdpt7iZXSCj3ECmwZ9Mkqb2dLE9gZi0CoNcMcsVl2O1t1jbt3xzcndWcwcAx3VcH3/HelxviPMXIkqEEXQSpz5mUqi5NydesBV66z3Yu8iZmUW7fLOoI5jMdCEa5lKtEQRtvBNYVgaG63tsTlGxzE6ufMmPdWaw2d1qkDWAgadQ9FttLvw8QfLQuOVMyqLSnmCDKo2QwdCxUnT9UBYHuq23c5F9bgkq3fUZtSIhkJ36xrvXY1nl2LCQBLPcbzEMiE+elw/eFUvhDcQLsfaQx12Inw2PxrqbTZGGzXNNcOAy5A8UlgthbNed+U58TmtXgd5LOOuXBcUpkEOhJyxlMdzUxABHgfKrO1nam7fLpc5jMpkNcyyFDqwCKgMDSc2Y6MfGsrgN4OeT9Mn5rKqAcye9zHME6TEk6SNJrVOHF0EHS7AQfZLLKE9RAOVto7vhHKwvpaG94SAPT5RdDNHWFzowC7Gu0HSN2n+VhX8c1w5nZmaTqx6QGAA2G52ArYu8QN3uEsVEsAWZj3tE3Pta9OuWsrL8zB9pHKmd+s+7/ALVpcHhZbU8teaSdZuHS2PCAxXTz8q6aKNoja5wwBdTcTo35bqlcvLI9zjjic/nzGiWBu5bl9TlItSQRsGRGWF8tNPd51ycD46LJtyzLlRoI6szSVPiMrCujDhVs3mWIaNdTMsBGvkr/AI1zWcIjWLWcgBSD03P1v3fQVktc1bKJSPzOPzyRY/6haNAA+c12YvinOuveHcZEUjUxIdiwbxBzb9IB6VuWOOjFW1zwXUZVJAnN4E75uoJ0O3hWHddQY0iPcT7/ABqLHUMhCkDrsRPst/zSucfJfoae6c2edpb3Mp8Og6WnXu1hZ74L5Re5QLKmY53YaqERiWuREkQ2+uvjRVxHisd53bPdlUlw5CosE6CJgAHxLOelXYbu2vnJQgZrrNOdV0KoxIIuHbrJORTtWBx3FbswhjGUGCFSO5lYaGQTqN5JG9HsrvxczYiKNrjuGJ+btaNM11ihc8mrjg3dr4/dcOCxqhGDDNmMEa+yzSpIGh7x9MxpcH4qcOuZUzZc6DMCu8iTHUadae3bWF8hlbpoYMz5RPvqV60BoxgR4+/89etOpHgySPH9wPAYeXQpAHmgbuI+b1dh+1bPa5LBYgAMBqSIGusSTr06+VdHAONXF4hZvWxn+TIBDCRAQoQAsFicxCjckjzNYtjBKzZ1gBN4P0pED/nhRPw/ApZtqx+n865IJ1y5t1BKuqAlZ0Odh1rBLNdsmGd6nkt9li72ehNABUnZVFHHu3pKBrjAKHbJlIzkssG2pBBRgrGTr7XWVBCcX2jN62ytPzkFcrlQuWcxYLHMZtBLT12rM4kXxDZ2lNXWG15aq3dDeLzmJPUyaqKRkHXKw8da1dj2RjpHGYAkUOONMQvNutjjRsPhbs07zpXfw7EoLpa1du2FIQDLsHy5WZwTBQsPAxm8q7//ABstiFuXmAuWg6C4jnl5YEDKoJzMS3UDxiNM7D8HIkZcoCy2cwWU/ST62o0gRp0iktu2JPed+9Jjx+kqKcokdWLfZrNK2IN7xhoaDLWceRHRGsxlmNx4qNZwoBt2L0fs/wBmsTirNy5nUN3rSm4zKwJCt9WY1FY2P7HXLbFbt6yGB1LO0bDqy+/esrgHG7iZLF3E3LFh8wV0IzKSQQt1gcyrruds228E/aHszgAqWsPcuXcYzoWVzzbvLIJYm2BBEQZHlqRuJtom0UxXt1ls4HjcTTKn3qsDF8ERbbFL2GZ1BP8AjgkwJ7qBJJPhrt1rmwHYvEG3lHIMwQTdZSC0EHW1BiRoDXbf7MsHW1yVPNNsKHw5QyWloeJHdU6idCdK0cecHh7qjA2rgxBUi5hxfz4ZY73zrEnMBGbKG1jUUV1sliAJNSchpwQ2WKGUlsddpOS7+yvaFsHgi1wraUXHBBRubdcjKVSCMxUyPIisXjHHr/EmuNckW7INwWFMhQryxvH62XNA6R8eTHs9vErcxQGJNyzbuiGygWryklbXRSsMPTxppwqhmbBcQtaurMt0Hvah178SdDI6waHa3S9+J5oyQ7GgxGempBrgiw93FH3UDxeGBcdH+I9V14rGYa25UmySInLfYrtsITptSrII4a3e/ThOsZMOd/Mk09F75ow7uT/aVmua3N5hYOGwbC2zN9IWW06C5mIA+Fd78PykjY76k9Tvp5UqVEthvBpOmvosjcyqbmEhSQx0iRJ93w/2FNbvlNXaVIbKANjm3J8NRSpVv7O8MbHD9/RpQJReJadXqq8Hc0ZddQp8QCSSXg9YUr941tBbuBuROZCALlqTCyDItme48E6r470qVK+3AO9aKDEGvBy6HsImR/dONWnRwzGpLGYNcanNtseTaU50cfOKQfaYjRxqIgz79zgXSXuoo+sgA8ztP/NyaVKtvYJuRSAaHAcKVS7tepnFdXzotTi+LTPy1IOVo2MhUthEUyOoDNoeoqpFbLbg7Z2A02ALEe8wRrSpU6e43GnSHO/4lKQ0VprA6rgv8H7pNsEklm3AHLy5hM/SFaeExnPSdBdQiTlVUa2SqIiog9osRJPUz4yqVcz2ixrbQ+g0nzXQdnyvMAdXEYgrgxRHMuZi0nKygmQDMMD5+davDMEHw4UnS6xGgAgWgevWWZT9ylSpr/69j9NPbosVuaG217WjCvum4hheXYKjbNt0AVTt6vXPwy0rgLLBgNtgR7x/z30qVDtTQbCwaiOnuscP9V3HqojhrloNwSS2WF10aMpn161sdnODsCrtDMT82CRtmI5h7pXRl0U7kSYHtKlXM2pxEZonFhibJMGuyXDxnjee4Ldr/DXM5bUF2WZaPD2oHnJ304uI3zGWMwSGyiBGpllJ21I0G/pTUqeRWCKODvG1rdGnXSvVFlt8r5DZnULbx0asqFXWOEXLiNdQqVtsZWSCpAkTOjD3VyG5mCnzjXXVdfyilSq7O8umtLTor190pnjDBGRs6K643LXvCF2BBmNZBjcDU+dEuKGbCZknQW7U6jVCrATOohUaCNCxgjUUqVZO0YxDHDd04necEwsXigmcc6gcMVkYDAF0vC60QxIUaklD350iZMAzWet/LdUWxJaVtlolTnEGY8NJAB8IpqVbbJV7rQCdA6heJImxwxSgY1OeWSlxh7gLNdbOwGsExtABnVoIqXBOIC0bT3bS3lUqGRzoyspy6xvuNugpUq83G3KUzb0bULLLK9+JORO7E6lscMuWmxo51r5i6z/NqdrZYEKDoQVy/gK18FhP/DcUL164zKi/o6GWuBGDArpCLqwGaensidGpVh7QN1kLRpB8itfZwvueHZZqjH4/Em0tlS9uyFGhum5dcXDA5l1jJ1YaCB5CpvwizZYsmZk5ShkJ7huxkbQg66u07SBEU9KvEcLRdcMyiz2l90xCgAJy9VjXMQc1g65V7q6yVAloGk6NJH2h4Gty7exl5WXLbtW73fJVVa5cNweyhZtJgnvQNyddCqVNO0ZXCxNk01I8/ZKbI0Ge7oos5OK4WwOVlQ5JE/J2udetxrqFj4nKonYRFNSpUjbNMQD3jua7P/ttmGFwL//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7170" name="Picture 2" descr="http://1.bp.blogspot.com/-xPQlRpsIX-8/T9m2qlKLutI/AAAAAAAAAnI/5ZwAKNEgzg8/s1600/Logo_Parque_Atraccion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3031" y="1340768"/>
            <a:ext cx="3024336" cy="223537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absolutmadrid.com/wp-content/uploads/2012/06/Parque-de-Atraccion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4431" y="4111271"/>
            <a:ext cx="3264362" cy="244827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Parque de Atracciones de Madri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5640" y="4111271"/>
            <a:ext cx="3442126" cy="2437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074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7584" y="476672"/>
            <a:ext cx="7416824" cy="3939540"/>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3600" b="1" dirty="0" smtClean="0"/>
              <a:t>Viernes 10: Madrid cultural (opción 2)</a:t>
            </a:r>
            <a:endParaRPr lang="es-ES" sz="3600" b="1" dirty="0"/>
          </a:p>
          <a:p>
            <a:pPr lvl="0"/>
            <a:r>
              <a:rPr lang="es-ES" sz="2800" dirty="0" smtClean="0"/>
              <a:t>- Desayuno buffet en el hotel</a:t>
            </a:r>
            <a:endParaRPr lang="es-ES" sz="2800" dirty="0"/>
          </a:p>
          <a:p>
            <a:pPr lvl="0"/>
            <a:r>
              <a:rPr lang="es-ES" sz="2800" dirty="0" smtClean="0"/>
              <a:t>- Visita al Santiago Bernabéu</a:t>
            </a:r>
          </a:p>
          <a:p>
            <a:pPr lvl="0"/>
            <a:r>
              <a:rPr lang="es-ES" sz="2800" dirty="0" smtClean="0"/>
              <a:t>- Paseo en barca en el retiro</a:t>
            </a:r>
            <a:endParaRPr lang="es-ES" sz="2800" dirty="0"/>
          </a:p>
          <a:p>
            <a:pPr lvl="0"/>
            <a:r>
              <a:rPr lang="es-ES" sz="2800" dirty="0" smtClean="0"/>
              <a:t>- Almuerzo </a:t>
            </a:r>
            <a:r>
              <a:rPr lang="es-ES" sz="2800" dirty="0"/>
              <a:t>en </a:t>
            </a:r>
            <a:r>
              <a:rPr lang="es-ES" sz="2800" dirty="0" smtClean="0"/>
              <a:t>restaurante</a:t>
            </a:r>
          </a:p>
          <a:p>
            <a:pPr lvl="0"/>
            <a:r>
              <a:rPr lang="es-ES" sz="2800" dirty="0" smtClean="0"/>
              <a:t>- Visita a museo del Prado</a:t>
            </a:r>
            <a:endParaRPr lang="es-ES" sz="2800" dirty="0"/>
          </a:p>
          <a:p>
            <a:pPr lvl="0"/>
            <a:r>
              <a:rPr lang="es-ES" sz="2800" dirty="0" smtClean="0"/>
              <a:t>- Cena en restaurante</a:t>
            </a:r>
          </a:p>
          <a:p>
            <a:pPr lvl="0"/>
            <a:r>
              <a:rPr lang="es-ES" sz="2800" dirty="0" smtClean="0"/>
              <a:t>- Discoteca</a:t>
            </a:r>
            <a:r>
              <a:rPr lang="es-ES" dirty="0"/>
              <a:t> </a:t>
            </a:r>
            <a:r>
              <a:rPr lang="es-ES" sz="2800" dirty="0" smtClean="0"/>
              <a:t>en el hotel</a:t>
            </a:r>
            <a:endParaRPr lang="es-ES" sz="2800" dirty="0"/>
          </a:p>
          <a:p>
            <a:endParaRPr lang="es-ES" dirty="0"/>
          </a:p>
        </p:txBody>
      </p:sp>
      <p:sp>
        <p:nvSpPr>
          <p:cNvPr id="5" name="AutoShape 4" descr="data:image/jpg;base64,/9j/4AAQSkZJRgABAQAAAQABAAD/2wCEAAkGBhQSEBUUEhQUFRUUFxUWFRYUFRcWFhUUFRUXGBYUFBUXHCYfGBkjHBgVIC8gIycpLCwsGB4xNTAqNSYrLCkBCQoKDgwOGg8PGiolHyQ0MTApLiwqLCwqLC0sLS8wLCkqKSwpLC0pKiwqKSwqLCwvLCwpLCktLCwsKiwsLCksKf/AABEIALcBEwMBIgACEQEDEQH/xAAbAAABBQEBAAAAAAAAAAAAAAAGAAECAwUEB//EAEgQAAIBAgQDBQMIBwcCBgMAAAECEQADBBIhMQUTQQYiUWGBMnGRFCNCUnKCobEkYpKissHCByUzU2PR8HPhFTVDk9LxNIOz/8QAGgEAAgMBAQAAAAAAAAAAAAAAAwUAAQQGAv/EADwRAAEDAQQHBwIFAwMFAAAAAAEAAgMRBBIhMUFRYXGBkbEFEyKhweHwI9EUMkJS8TNicoKSsgYVJEVT/9oADAMBAAIRAxEAPwDoAp4qcU+WuoXMquKeKnFKKitQinipRSiopRQilFWRQ92k4qwizaEu+m0+/Ty/5tQZ52wtvO4LbYrE+1yXG4AYk6gtPFcUs2/buIp8Cwn4VbhsUlwTbZXHipB+MbVj4TsNaRfnpuXGHe7xCqSQdIg5umunl0HDxDhBw782yeVuWIzFVHQOmuZCdJG06gUvb2hKPE+M3dfz7La6wWYksil8W0YIsiniuPg/Exft5ohhoyzMGJ0PVSNQfCu6KaseHtDm5FJ3xujcWuzChFPFSiniva8KEUoqcUoqKKEUoqcUstRRQilFTilFRRQilFTilFRRVxSirMtLLUUVcUoqcUstRRQimirIpoqKUUIpRU4pRUVKuKUVOKUVairimirIpRUUVcUqnlpVSitilFTC0steESihFPFTy0oqKUUIpRU8tKKilFzYu9kQt4be/YVj9kMJne5im1g5Lex8ddR7zp4HxqztbistqBuZP8h+Z+FbWBwfJw9q1tC5j9pvQeE+tJp/r2oM0N9cei6Rn/idmXh+aQ1/0jAedU8VViLGZSIHrsfFW8jsa6IpRTdzQ4XTkuca4tNQgzCYgYXF5HZ8tzKLebUCz3gFLT7SMFEQYGbXxMYoY7Z4YqnNSM9s5hIDDK4yXRDAgbq0/wCwrf4XeL2ULe1ENqD3hodRodqwWP6T3QnePVMrZ9WNs3A+i6IpRU4pRTKqV0UIpRU4pRUUooRSipxSiopRQilFTilFSqlFDLSy1OKUVKqUUIpRU4pRUV0UIpRU4rhu8SVXKySfAK7aeMqCBrXh8jWCrjREZE6Q0aKrqilFc+K4pbtgywJG6KQX165Z0HnWZg+1Vm5c5YYh+iuMubc907eH/ehttMTjRrgeKKbJNdvFp5LaillqSmRTxR6rJRV5aUVOKUVKqKuKUVMilFXVSirilU8tKpVVRWxSipxTxQ0VQilFTilFSqihFKKnFPFRRCXG3FzGWrYM99AR5LLtvpRfih3yPDu/sjL/ACoWwacziyfqs590AIKKG1JPjr8aU2Kj5nv2n55Loe2fAyGHU1vmKlVxSipxSy03XOrP4vhOZbKxOYFD7rgK/mVPpWH/AGfXv0dreaTbbUQRlJnu677b+dE+LT5to3AJHvXUfiBQp2WAt8QxdodSX8iC2YQOmjeJrBN4J2O4c0xg8VnezVjy/lFsU8VOKWWmCXqEUzIQy6rqDoT3jVgAEltABJPlWXibjtdEL3iMw78LmGqEjfRUUkeR86yWiYsoAtEMV6tVoxSimwrlraktmaBmIXL3xv3RMazpVkVpa68KhAIoaKEUoqcUoq1ShFKKnFKKiihFSS3Jj/gHU1LQanYf70H8S7RXLe1zMICsFAknPbAgC4TrlB0+s9Y7TahD4Ri45LZZrMZsSaAZra4jxRsp5TC2uvzmhIUbsJ+mdQPCCfCQO/2hxKu9vnO654Dd1piNZ1018eg8K9B4hwmy9oc5ZS2M2pYEALrJUg7D8KDOyvCLWJ5gdBlZbjL1NvMygFSeoFY2dlmVjjJi6leOrcE1HaccRAiHhBpkMvvpXJicSqWiA4LDMWMyzMR7ZO58J8qbh9pcV85dAa5ZA7gGXMnUyDJbwiNQsyXJBJc4ZbuYG/aNu3buWgRcyIq/OW1zJcED2WEEeTEdKC8Feewbd1YPdgnxkaAjxGmviq1Qsvcxh+dM/mwos1u/FvLaUOj24L0bg2MzShMkagzOZTqrecifVTWpFBmBwZt3EPMJbMhBzQpRmHdRCYChtIH0SviKNLbBgCNQaZwyXgkE8d11Qmy00VYRTZaMs9FCKaKnFKKilFXFPUopVFKK2KUVPLSy15VqMUoqcUoqKKMUoqUVDENlRj4KT8ATVE0FV7Y284N1oV7LNm4kzeFtz8bgNFYWg/sM04675WiP4KNIpR2YfCT8zK6D/qLC1EasOQCry0stWRSinFVzirKTp6UI4BGXik5e69lJbLrm5a6FvMjbyFGUUKNh8vE7PeH+EQVk6gC5rGx6fCl1uNLh2jqEz7PF7vB/aeiKMtKKnFKKZJYsbjmL2tDNLQxiIInKAxOgEk77x5Vy4ji7cgXgiAhisZASVyheYGzTl1OkesVf2m4CL3KuE+zdtgjTVcwkRE9Z8ND5VsNw8EyVBEdQZ0QaAzt199LHxu7xzq5lMGyNuAUQx2a4qeYbbzNwl4MQDqTliR6dBr40URQ7wzg8Yy46yFRwFjLGttywOkk7enXaiWK02VpY0gmuKBaHBzgQNChFKKnFKK0rMoxSipRTxUqosrj+Iy2Y175IIUMxyhTqAqnrl8OgkTQ7wteZi7dvM6CwXuhSDJWSIbMB1jXy2E10dtbycxVcshWIjL84pysVksCBOYefrXf2Qs927c7mV2CqEg6KJJZhodSdvClWMlq3b03H07Lv+dFR2/x/KwTge1dItj3HVo9AR61w9jMCbV5rbbrbhvtZkJHoSRVnHE+U8SsWN0s/OOOndAbX3zbHrXbwgf3hiPc38SU8YKB271Sp35QFDtfYZLVy/bG9p7V0eNtgQj+9GPwZqDBgC1oLtKypInuSY001BU+oo/7YmMFc8+Wv7VxB+U0KYlG5VoP7SqIIkZ7F6WQyNZV8yGPrKeteGNa5pYf1YcdHmjMe5tHjNuPBcnAWDqRcl7mHMBWggW4hsgjVtDrv3bYFGvZ5wENv6hJGsyrEsCPHf4g15xZvGzeNxCyIHKMQAXAJBJ10JHSeoBow4VbTDsDbjKIJI+lbc6MT1ytIn6pnrSezPLTdIyTO2xA4g55ItimipjUUstNKpIq4pRU4poqKKMUqlFKooriKaKlFKKGCvajFPFSilFXVVRRisrtPiimHYKQHudxCRIlpmfQNWxFDva3GABLYiZznyCg5fxn4UWGPvXhhyOe5eTIY/GMxlvWB/ZzdJx13MQSUbUaDdJ0NH4Fea/2dORxB50zhwJ9yt+Qr02KWwXGyyBgoK4cCU27QL3Bj5DUkVKjFKKlFPFbapVRQihXHNHEbBMzk8o1a4NdZ2NFsUI9o3K44GNFW3rlHW6o3ifpUs7Rdg3f6hOuyG1dJ/ieiK4pRUyKUUzqktFZbAyjqZ28oEn0/OKYLpv0iJ/016eO3xqduYEeJJM9MpkGf+b+FUc9Z0bUysQdwoET4SD6ishPiO9aQMOCoCoNjqXk+ZZBr/L0irorETFYs3xauZCilSragbBmAA8UnfqQa3YosJNDvQ5RiFCKWWpxSij1QqKEU4FSiqcfdZLNx0EsqsQD1gTXlzqCqtrakBAPHMVce6zW2tFZLISyElTmaMgUtIz5YnoPCirs3dUYG2+XKCrOwgCCWZn0HnNAz3kazdtzcRR3suclFIZcmYMo7shB67iaIMRxEpwizOr3UA8zJLN8dvWsPZ0d95PomlvNGNaruxdk3HxGJbe45RfcDLR65R92ruDj+8MR7m/iStngnDuRh7dvqq97zc95z+0TWRwcf3hifc38aU5a69fOz1CVOzCft00YUDxuJ+6Gb+mocd4EbuCTl/wCLaRSn6wCrmt+uUR5qtLt4Js218XP8DD+qiUJGnhQ3f027z6L011DgvKxwbmWXuKfbbbWBKA6rO5hiD4qR1qXBgLqRe77YbQIQMvL+kR1JgaeGRAN6I04cq4q/h20W8MynUQSS6mRrowcelCnELbYTEK+ZkVjkbKCWCj2tW0YiDBP1VNLrdFdlEjRg7Hn7ppZJe8jMbjiMvm5ei8FxEpkJkppPiu4bzkEes1oxQlwnJh3GSAvd2+nbcnIxJMsVaVnwIJ3ovGu1HifVqwTMo6oUIpstWRTRRaoChlpVOKVRUrIpRT0qFVEomilFSinipVSigzAAk6ACSfADc15txTiBvXbz6xGVfedAvoMvxou7X8S5VgqNWfSBuR4epgepofbhmS9YsHU5rIuebs3NuH8Y9wFM7H4AXnTXkPdAkF7DaPnLqq8FY5HGQoGmYAafWw4H516CRQD2sti1xSxd2k2WOsCRcKsT02Ar0CK5mzmk7xv9F0XaIvQQv/tA5VUQKeKeKeKZ1SSiZRrXnHbq6ObiG3IFpNo+lbbf7h0r0lBrXk/bO/mLaf4mIMb6i2reJ/1FpdafFPGzaPnknfZzbsE0mynMj3XqOFzFFzxmyrmjYtAmPKZq0CubhN3NYtN9a3bPxQV1xTImhSSimqkqPInw8Dp+E+lYj3sUbiAsoHMYHSe4II8NIJA94reUErHQEn1htPMfzqLEbdQJ/BdayHF3FaAaDgoXrUR56nr9Dby8fWoRV+IBAUdN/wB3by/+6rijRHAoUgxChFKKlSii1Q6KMVO1vHjTRU7O4Phr8BP8q8uddaSvTW1NECdsOz6XcRfcExbttIjQkB7uYnxLLG/UCufh6/KL+Es7pZQO/h3Tmg+vLHxohfvYTFXDvc5sH9UJp+JauDsBgdLt4j2m5a/ZTViPexj7tV2b4bO6Q5k4dOi39pgNn7sZNAHGgr5osihfgqD/AMRxOg2b+NKKooY4IP7xxP3v40rXEfC/d6hLHaFDtgM13Cp43Pze2P5mic0Ncf73EMIvgQ375P8ARRPFVIfAwbPVWBiUL9scOV5V5NGU5J8J7yH0YEfeoO7b30uizeRQty6G5q9Va2AGG/ht5AEb16ZxjA86xctjdl7vk41Q/tAV5rhOU+KBvhVtvZ5WYsAVdyQlwg7lYVSegyk6VTjeiB/aevujQmj9/po+ak/Z0rct/Ogu+H0IeCFskQcojQiJnfuIAdYo94DjxctkB1coSpZWDAxsZGmxB9a8yLi3eS4zEq0LdVWjuH3akGD74Ao14bjUs3lQHoBCiRymJ5bSOgOZJO+hpc36Uro9R8lumb3rA8aeulFcUoqQpRWuqWKMU1TpqlVSlSp6ehVRqJqUU9ZvaLiPJw7NME90eUjU+gk/CvbGl7g0aVTvCCVhJaGM4jm3t4eGkdSpPLEjoWzN92lhPnOJz0VrreiLyx+YrV7KYDk4YMwh7nzrz0BHdX0UD1JrN7Hrmv3HPS2o9bjFj/DTAPF2RzcgAAglpvMadpXJ/adh+7ZuDoXT4gMv5NRjgMQLlpHBnOiN+0oNYvb/AAmfAuetso/wOU/gxqXYfGczB2vFM1s/daR+6wrnHeC0110+y6F31ez262kjniiCKVPFPTGqS0Vd64Etux2VSep/L3GvIeN4XO6gNPKstfJE7vfS3HeAPshT616h2mvFcKQokuQAIJn4e4igbBYQ3LnEjAi1YFlYkzk2IM/6X40vj+pbAf2/x906b9KwV0vPkB7o07J3c2CsHwSP2SV/lWvFD3YK7OBT9Vrg/eLf1URU0lweQktFZByjaBJ85ytHTbemY9NdvTZapu41QBJ6nKPElWHdiS2+yg1i4M3HxeIklQQuhJIXIloEC1JQE5wZMnTUUrM4vEMxNeHP4VqbEaVOHzUtvF4gLEkRPju0DQaanyWTvVIuOdlPrCfmGb4qKjiLtu0VgyxkdWdtBp1ZgPAaDXQUy3LrbKqDpzNT+whH4t6UASOdUVJOpuA4n3G5FMYGNANp+yzcXab5dYJAJ5d0DvN3cwJnYfUiI6+VbJkdD8Q35hKw8QHGOsqXUlkb/wBOIgXWlYb9WNZ9qt3veR90j8CTRA1wxuuG51fKuPIqnXTTEcvZJbomDv0Gs/skT+EedZXEuOWuXfRWJZSlowOt0ZtCdD3VeY2+E672p3APUf7j/cUJcZwn6SbaHLzbgaBPVLdpG+Ju/ChvlkAvX6todFCCNf8AC02OBj5Wtc2hqN1NPkp9oMSLPD7aDQ3QNOsOeY23vA9a1+zVsDCWoH0Z9SxJPxNDHaxjiMUbYZimHtu+sd3KubKIA0zG2vpWrw/i1yzYwq8u3cF3uIAWRxCO8k6gmFP0eu9OqGCxsaW46abuCWSHv7Q99c6nHeiWhbgf/mOK+9/GtbuE4slw5dVf6jiDG0iNCPMGOm9YfAv/ADHFfe//AKCiWd4cx5Gr1CBIwtcAU2NUNxeyPqJP7l0/zFFEUMYfvcXc/Ut/0Wx/VRRVzml0bAqaK1UYrz7spj1vXryOvzWIN4AbAqWYrHpnE+NGXaHG8nCXrnVbbR9oiF/EihJuFnDYLBXV0a2Bm/8A2nmrPubT71erOaktP6sPt5q3ijbwzCyeK8LK86zezOVaQ6gliGMqzBehBBPgwqHZ3idsYc5wA1sw4HtXLbiNOpYACPAIANzRN2jxAW/avKCyXrcNl1OVSGLL4soZWA6lIoG4di+Q9q+YhmZWIAOZMxGZR5bR5L0NLbaLkjXjSMeGHom1j+rE5p14ccV6rwPGm5aGYEMujBhB8iR5iD6itChLgfECtz2ItiFDEkFkJPKbIRMDvJJOsAxRdRo31CXzR3XKNKnpV7qg0T0qVKhVRqJ6EeMfpeOt2N7dvvXPsqQXB95yp8aI+J44WrTP4DTzY6AfGsbsVgotvfb2r50J35akhf2jmb1FaojcY6TgPXyQ3CrgNWP2Wxxq7lw90/qED3t3R+dZHYe183db61zKPciL/MmurtZejDx9ZlHw739NP2RtZcHbP1s7/tOxH4RRB4bLvPQLxnLuHVdXaAfol8RM23AHiWUgfiRQp/ZziGTnWWPsMtzcRvy3g9fo0U8evhbJzANsYImSneAjzYKv3hQDw3D/ACLiwtOxy3Aqz5Xkgx5C5+VJbXGQGy12e6e2CRropLPTE41rq0UXqNKq7DyoJ36+8aH8QatRo1OyiT6f94rSZAGXksDDeurC4+4fE2bX1IY6CM0gLrOnej9qsbsPY5ljGv8A5126o92Q/wDzNZvafjDLF0QeZeWDKkqtuSsxqQWA9bfurZ7EYJhw9TIVWN153J77DYjKNFG4Y+EVisj3XHygVqQM9Sc9osa25BX8ox3nE+aq/s8xwXDOp3FzQbk5kTZRLHY7A0VZHffujzgt+zqo9c3pQP8A2c8QCLeUgljyyoAJYnvgiBr4UZ8q7c9o8tfAQXI8zqq/velaLdV07m4u2ZDEaTp+YJZE2ja4Dbp4fOKsfEWrUaku06CXd9CPEsRr7hHSsbAtcu4u+rDljVp0LRlsqVjVV2Uzr6VvDlYdJMLzAVnUliDMs2pOw30iKFMVjzZ4i5C5jdLqgkxnLhNR4d1f9xvWUR//AEOGoYAfPgWgVpVozGZ0opTDW7ZUowOcsJJliRlkZjJaNfdHnXRNDXyHHBLZAs2yloi3bJHdfug7KQCUy6ydTHjSwHEWt3BZuryTmaCqZxiGiXZZknoZE+GkAHRDI1oDQKeSzyRk41qrsdb/ALysN0CMD95MQR/Ca36HrmLzY6z3XXMBo6lWGW3i5kH3+tENaQUF4yUbrQp2ESZOwgbnyoSwmKJxTXrw/wAJZJhlBNu3m7oJMfOXGga+z1ia3+N4jLaj65C6b5dWePuK9AfGsVkGRJL3GYHQCSu8QTOZ3b4Vmkga+VjBm447hieiY2J5ZFLIf0toN7sOlVqcDsFsJjMS3tXRcA+yoJb4sT+yKlbvfO8JXyvv8LWUfma3cTgBY4c1ofQsMD5tlOY+pk+tD2C1xWB/07SD/wB1cUfytimkz77C7+5K4m0fTYUTcc4dntl00uJLIfEjXKfIxFYPY7Ei5ir7gkhlzSd9XFb/ABzja4ZUJUsXYqAOgClmY+QCkmNaFf7N1PMfaOWNvtjrQoCAZKftx5hR4N1pOvDkVqcD73EsU3gCv76j+iimhXsgc1/Fv4uB8XumimaLaT46bB0Q2ZIZ7fHNh7dgb4i9at+maT+QrY4vw0XcO9oDdYTyZdU+BC1j8U+d4phk6WEuXj9pu6v8I+NEtDJu0pvRNiBFxZfA2nGjYa8p8wrbD9ogfdrn45wXJNlMvKZWuWpBlk3KKQYzqxjUHRrfgTXbiMLkxOJsdL6M6faINxY++rj1rRGC+WcPQA99V7h8HQFYJ8GXunyaego1ujD47438/cFVZJO7fQ/KZeRQnwPiNx7fL0VrMrcZtTyTGoSQSRAaZAAUbkxXoHB77G3DsC6lg0bwGIUkeYg15La4i1nFcwAqGLI3MAZpAUMGUROVumkxR3wJlsXAC5YtCEu0llMm2Vk6LusDSVFKo6sN1MbQ2+LwRbSpUq1VS1YtzjTAsoRSVkEBiGDDaQR4xtNd3DeIreQOsjoynRkYbqw8RQJwhBiiLV28bOJTuK8St9BoqOumZ12HWI3ER0Dit7A4nl3Cl5WjvWmzo0kiMxEowg6bD1pRZ7W9zrjhUp9P2e1gwcAdR9DktPtXdN69awqHViMxHQESx+6mY+ooptWwqhVEKoAA8ABAHwoR7KXVe9dxFx1zM3KQEjc9549+ijyU0VHG2+lxCf1czfAqpB9DTe1WmOMiKv5eJrpwHJJo4X0vEZ4/byQ526xgVEWdQHf8Ao19TRDwuzksWlH0baDTyUa0KdqrnMvogkzy0gAqTnfWA8dI8BRNieM2rYHMbl5pCi7lQEjcAq7AnyotomDIIga41OR0nchxRlz3ka6ZjQubHnmYm3b6Kc7e63Dn4sbHwNDf9p+BI5GIXdTy2PhPeQ+hDfEVucMxPzt24RLEhAo7zaS9yFGvttlkwO4Nat45wpsXhbiEhCyEqrK2bOuqAtGUagaCT+tS222htO6AJpgcDQHet9hDo3iT5RUX+Nu2FV7RAuX+UyQFaGdwtwBNj3g2nn0qWK4sWw4AzM9wCAyQWB7oJC922Sc2mu41oR7H8ZUWltsDnS8jgASWEgspAE6Min1raDi9dzZbhzMQAokqhXvR1EJAnSGdNzSWWRz6RV4ZDZ88l0Nnsscb3zOGDcd+odPNV9p1tDhrLpmJtunjAcZT4wQWb3ua0eEYZjw9DnyotgkBdWMITqSIUTOgBPmKz+3N5Rg1tW7b2+ZdtjvIRm3O8ksZjepdnOIlOH3rLLcLWPlFswhIGjEZvq6k/Cn0dmpZw15rQ6Mvdc/JOXyl4zOtVdhVFvG4i2vs5TGs+w401+0fhR5XnfBMSLXFCIck28pUI2bNyUYkrE7qT60cHig/y7//ALNz/ats5FQdgWMNJqs7tfey27ZBAIaQZgyc/j4ZVM+dRwV0DiNxSZZrT3FMH2WvCend9fGOlD3a7jCNeRSxVe+rKUPMFzLNvQx3MpAkfXbyrv7KYpQ7s+dri2ysLbZmFtrqmDlEmHDSd/nBNc7Ss4doJ6aOi6RzCbAP3MzGx2R6o0vmSCdD3xHkpQA/AD41m8Xs2rgWyzZLrktZcLqCkF1DfRJWB8D0q3EcWTMDy74Pekci7tK6+z/ydaHO1/Fcq2LyLcU2b6E57TopRpDrmdY1gab6VvnZfhIBodG8HBJYRSQVC6jhQvELbCYIQakkkmziySST4KtElCt3iq/LUGW7A5ZHzNyTFnFqe7lnqv4+BrbPGUGpF0Abk2L2g/YrU1Ce0rN41iZvMZhbFufLmXTp06KoHuesDAYTm8Tso5EYdMx03cHPB9zv+5Xe+JBQM/8A6jtfuA/5YAKJ5ygUadazexLF8abrGTcW6dvBhJ85M16s7RJNJJoYLo36enmtUx7myRx6Xm8d2TfVGnHz+i3v+m/8JoV4KZvWW8Lli2Pu4G8/53aKO0B/Rb3/AE3/ACoW7ONFrDu2gOLvEk7BbeFuW5n3JRnGkNTr9FhjHjNNSj23tm/jLFlWjLCwDBbnLc5g2+oij79aHZm2ExuJUbLI9Bc/7Vy4GyLmJt4vX5/EsLciPmksXlXTpOWfh4Vbw65GKxx8Fun4M1XZBVsjtYHKoUtOBY3V7ro7BCbV1vrXPyQH+qiihvsHajCT43HPwyr/AE0QXrwVSx2UFj7gJr3aTWZ29CYPCFg8EGfHYu79XJZX7o70fsj40QzWD2Ntxhs53uu9w+pyj+H8a3JrxNg8jVhyVtyqhvtlaKmziF3tvlPuY5ln7yx96l2Zxy27N8T3LLNcHlbKlh+Cj41s8WwXOsXLfVlIHkw1U+jAGvOsLfdg1pQf0kW7J/VDXFDz7lDD1rZD9Wzub+3p8rzQXC7IDrVfEuzrpZt3niMSM1whe9buXZcSSToQQNgJRdJMm3gWLti2eae/aPLYmWblmMvLHkQGgeHWa9E4jhBdsvb6MpAHgR7J9CAfSvKrWNFnErdyhQZW4FHQwJII0kGfPQeVKLRgwP1Hr8Kb2YmQlmyvL2XpGF44uQZ+6wEMG7pBGmx2p6Fzi7/TDI40ysxYsVju5ioImIG9KvAkXgwt1eYWPxS0pw9t4AY3sSCy6MAvKKzr0LtHkYp7DjEHSPlcAawq3yTAcH/MA38fte1yY26Th7QH+fiZ9Uw9ULGcAOqsgDB53uAgjL06/wAq8zxOjnfaWZsPOpWuzysnibZZtIwOrYdnTcijE9k+Sy8m7lZVZmZx3He2qsSR9H2hqPHrVuB7Tl2i/Np8oynVRlMazOoJEyPIdAK5X4u2NW2udrV1A7OLaB+akKWa2G0z90d0nfz31+0nZothVce0jKVklmObu5SxIAJn2QNxuaXd+JXAxgh5+ca/ytdwxHurVS6NOkbRs2clmXLubFpLNo5MiWPzaaRt1A3I94rt4lizzULghES64lszMV5eZW0gAroI1k7msPh+IZLyZLZukW2lVkNB1JWOoA266jzrp4xj+ZZz2iWL6DR86rbh7imesrb1AjXc08tbh+LbG+vgaK/twFflUjhiIs5e3JxIGvE+WCLOGYtbdlEVS9xlDuFHeLv3iz+GpOrEDzrr+SXLn+I2UfVtnX7z9Pux76rw2HuWktOqA2eWjXAhTO3cBd95mSZJBrpbidt7TvbYDKqt7SXIVgSWY5lAyqrEj3DSaWuo83pjXZo9/mC0ULcIx9/Zeacew/yTHnIStq42YkTrqDctmdGAOse6dRRL2X4wBjAIFxWXlDUrIJLZ1JEjM6z4RlB2oS7UY8XwhTOwLk2AdDysxBuMDJBcqTExObwp+D4tlIdc5dGkncKoAyz74jXTuKPpUtkaxzi/lz+cl00Ic6IRvxBwJ1EjDkc96NO2pS7i+H2rRZs14uyMsOmQoYYddA2o8DXJizycXjrcwMRhzdX7YUq0eclj6VXjMcMRxbDshy5LBuaPBVjzNmkayVrh/tDxDNiMNnCM0NDJozw6wHCyJBnURMnSnkU5N1mYLeNcT80rmXwFjiDgQU+HukcYRj9JlHqbAQ/vUccW4itm2WfUCJA3gkDQddxp1kDdhXn/ABa6bWLt3WXXnNcygGQM9s5NtxLCP/qjzh+FtrZfH44962GFjD6ErOYIzRIa6SxA3Ca7nvVVpmMrImx/qGe405r1FE1jnPk/To14dEEdpMATZCuAcQwD3XYKWtLmC2rQYbE+05GuhEkaVdwTiz2Mbce5LI5cEkASdDcCx+sfwiuWzfbEITqGZluXmaBmm7y1RfAZWMe5jAro4LfW6pDK1zm273dT2wflZfOhOzAZSPs+dHttnhisdxueGPnhv6KrFapDai6TFprUbDh5Y0R5e4nbN8pPeW3zS0QvLdoUlup7h90UOdpOHfK7F+5rlSy/J13Yd7PEb90Df+dcnBbtwXzZvjvooGViEOVSWlG10aPOCvkaMMDxTDXibac0ESCjIqtC+0Mp1Ok7TNKIbReo2U0p5n5o1rTarIbO/wCniDkdiF+E4nmXsK8yWVFJ8WXDX5PqVJre4/c+Zyf5hyH7MS/7oYe8ihDstjrGHT5+4U5GJZCSswiWMQgOhmSY+NEHafEDnLbRxmjZlYEd7XSDHfFvX/TbzrcbQ2NpdqWcWV00zY26en8If7QYklCFALXWFq3l8FIkDyLlf2TWlwHDraxotLtaS6nvg2zPrM+tY/Zu8uJxysSBbsZmWYAIWEVo6SxL1Ls32iW5jnusIDFwuUTqxWCdYGgGpI2rTZiIYA12dC528j0FFLc7vpnFuQoG7hgEadoP/wAW9/02/KvNvlZzWFIOSyl1wJMPcuC840+0ABvM+hPuPuz4a6fYTISACCW+0R08h+NC1vhouYnh9vcstq7Eatka/ciB7lFUH95Z60oL2nTh5IEbbknBFF3B8oYG39S5l95XC3gT6mTWGtyLnET+pdHxuEfzoq4lgrpxGGDW3RReaHYaN+jXzoNxGg95oZvcLuG5jFC966YUdTN/8NiD4dYo9mtELLwe4DLqEKWGR90hpOfqtvsgkYK355z8bjfyin7WYrJg7pG7AIPvGPymujgVg28NaRhDKiyOoJEkGs3tM4uXsLY+vczsP1Lep/nXqORks19pBFSeWKG5jmtukLY4dheXZt2/qIq+oAn8Zroqv5QMxWe8AGI8iSAfiDTtdA3IHvoBNTVXSimaBMYgw/EJ6Z1uD7Nw9797PRocWv1l/aFAXG7Iu3L2JkEC98nAkewiBcwH/Un41ssTqSXTkcOaFM2rK6sV6FXnfafggDXn25LlWGw5N/vKxPgrk+hnpXo3Zi0MRbR2YKmUZzIkEIWIj7rH3A1V2o4GlrFZwZsXbN1LxYjInLb6bfeYfhWGR7Gh8bzTDzC1Q3wWyMHwryjC9rbllBbZbbFBElSZHTUdIimruPyFdBYxF8Da6b3LzjoQkaDoPIClXPG1jQD5fddP+AJxu/Oay8PdUI+YSbdxmXf6Spt0M5RpvtWnhOy4yM15oJDT3QcpcbnMQRE9QNYrKvAFgv2Wfz2VR8BXdYxbW1BttABIyk5hrHsg6rP6pG1O+2JHQERs0kuO86OA6rn7EIpBeeaGgA1UGvenv8LS2ga1ezMhVpEAjNoCpDHY/nrVtrity+Bau3Crg5g5YKl2Pov0Vx0I3MT407Y8XbTF7EGIz2z9IbFlME/E1ypYtXLIBf536SZWjc6q+giINJrO2d8jZGNxvADfmOifX7O6yuindiMiMaN26cOexPfS4t9mkryiNP1lE7eUj4+dc3FVuB7du0cptJq+Ygh27z6jrLhfTyrs4fxdAot4jM6K3dujVrYB9hh9JfynpNdmIwttCrO1y610ZxybfcuFjJyudTBMbT5Ctdpt7iZXSCj3ECmwZ9Mkqb2dLE9gZi0CoNcMcsVl2O1t1jbt3xzcndWcwcAx3VcH3/HelxviPMXIkqEEXQSpz5mUqi5NydesBV66z3Yu8iZmUW7fLOoI5jMdCEa5lKtEQRtvBNYVgaG63tsTlGxzE6ufMmPdWaw2d1qkDWAgadQ9FttLvw8QfLQuOVMyqLSnmCDKo2QwdCxUnT9UBYHuq23c5F9bgkq3fUZtSIhkJ36xrvXY1nl2LCQBLPcbzEMiE+elw/eFUvhDcQLsfaQx12Inw2PxrqbTZGGzXNNcOAy5A8UlgthbNed+U58TmtXgd5LOOuXBcUpkEOhJyxlMdzUxABHgfKrO1nam7fLpc5jMpkNcyyFDqwCKgMDSc2Y6MfGsrgN4OeT9Mn5rKqAcye9zHME6TEk6SNJrVOHF0EHS7AQfZLLKE9RAOVto7vhHKwvpaG94SAPT5RdDNHWFzowC7Gu0HSN2n+VhX8c1w5nZmaTqx6QGAA2G52ArYu8QN3uEsVEsAWZj3tE3Pta9OuWsrL8zB9pHKmd+s+7/ALVpcHhZbU8teaSdZuHS2PCAxXTz8q6aKNoja5wwBdTcTo35bqlcvLI9zjjic/nzGiWBu5bl9TlItSQRsGRGWF8tNPd51ycD46LJtyzLlRoI6szSVPiMrCujDhVs3mWIaNdTMsBGvkr/AI1zWcIjWLWcgBSD03P1v3fQVktc1bKJSPzOPzyRY/6haNAA+c12YvinOuveHcZEUjUxIdiwbxBzb9IB6VuWOOjFW1zwXUZVJAnN4E75uoJ0O3hWHddQY0iPcT7/ABqLHUMhCkDrsRPst/zSucfJfoae6c2edpb3Mp8Og6WnXu1hZ74L5Re5QLKmY53YaqERiWuREkQ2+uvjRVxHisd53bPdlUlw5CosE6CJgAHxLOelXYbu2vnJQgZrrNOdV0KoxIIuHbrJORTtWBx3FbswhjGUGCFSO5lYaGQTqN5JG9HsrvxczYiKNrjuGJ+btaNM11ihc8mrjg3dr4/dcOCxqhGDDNmMEa+yzSpIGh7x9MxpcH4qcOuZUzZc6DMCu8iTHUadae3bWF8hlbpoYMz5RPvqV60BoxgR4+/89etOpHgySPH9wPAYeXQpAHmgbuI+b1dh+1bPa5LBYgAMBqSIGusSTr06+VdHAONXF4hZvWxn+TIBDCRAQoQAsFicxCjckjzNYtjBKzZ1gBN4P0pED/nhRPw/ApZtqx+n865IJ1y5t1BKuqAlZ0Odh1rBLNdsmGd6nkt9li72ehNABUnZVFHHu3pKBrjAKHbJlIzkssG2pBBRgrGTr7XWVBCcX2jN62ytPzkFcrlQuWcxYLHMZtBLT12rM4kXxDZ2lNXWG15aq3dDeLzmJPUyaqKRkHXKw8da1dj2RjpHGYAkUOONMQvNutjjRsPhbs07zpXfw7EoLpa1du2FIQDLsHy5WZwTBQsPAxm8q7//ABstiFuXmAuWg6C4jnl5YEDKoJzMS3UDxiNM7D8HIkZcoCy2cwWU/ST62o0gRp0iktu2JPed+9Jjx+kqKcokdWLfZrNK2IN7xhoaDLWceRHRGsxlmNx4qNZwoBt2L0fs/wBmsTirNy5nUN3rSm4zKwJCt9WY1FY2P7HXLbFbt6yGB1LO0bDqy+/esrgHG7iZLF3E3LFh8wV0IzKSQQt1gcyrruds228E/aHszgAqWsPcuXcYzoWVzzbvLIJYm2BBEQZHlqRuJtom0UxXt1ls4HjcTTKn3qsDF8ERbbFL2GZ1BP8AjgkwJ7qBJJPhrt1rmwHYvEG3lHIMwQTdZSC0EHW1BiRoDXbf7MsHW1yVPNNsKHw5QyWloeJHdU6idCdK0cecHh7qjA2rgxBUi5hxfz4ZY73zrEnMBGbKG1jUUV1sliAJNSchpwQ2WKGUlsddpOS7+yvaFsHgi1wraUXHBBRubdcjKVSCMxUyPIisXjHHr/EmuNckW7INwWFMhQryxvH62XNA6R8eTHs9vErcxQGJNyzbuiGygWryklbXRSsMPTxppwqhmbBcQtaurMt0Hvah178SdDI6waHa3S9+J5oyQ7GgxGempBrgiw93FH3UDxeGBcdH+I9V14rGYa25UmySInLfYrtsITptSrII4a3e/ThOsZMOd/Mk09F75ow7uT/aVmua3N5hYOGwbC2zN9IWW06C5mIA+Fd78PykjY76k9Tvp5UqVEthvBpOmvosjcyqbmEhSQx0iRJ93w/2FNbvlNXaVIbKANjm3J8NRSpVv7O8MbHD9/RpQJReJadXqq8Hc0ZddQp8QCSSXg9YUr941tBbuBuROZCALlqTCyDItme48E6r470qVK+3AO9aKDEGvBy6HsImR/dONWnRwzGpLGYNcanNtseTaU50cfOKQfaYjRxqIgz79zgXSXuoo+sgA8ztP/NyaVKtvYJuRSAaHAcKVS7tepnFdXzotTi+LTPy1IOVo2MhUthEUyOoDNoeoqpFbLbg7Z2A02ALEe8wRrSpU6e43GnSHO/4lKQ0VprA6rgv8H7pNsEklm3AHLy5hM/SFaeExnPSdBdQiTlVUa2SqIiog9osRJPUz4yqVcz2ixrbQ+g0nzXQdnyvMAdXEYgrgxRHMuZi0nKygmQDMMD5+davDMEHw4UnS6xGgAgWgevWWZT9ylSpr/69j9NPbosVuaG217WjCvum4hheXYKjbNt0AVTt6vXPwy0rgLLBgNtgR7x/z30qVDtTQbCwaiOnuscP9V3HqojhrloNwSS2WF10aMpn161sdnODsCrtDMT82CRtmI5h7pXRl0U7kSYHtKlXM2pxEZonFhibJMGuyXDxnjee4Ldr/DXM5bUF2WZaPD2oHnJ304uI3zGWMwSGyiBGpllJ21I0G/pTUqeRWCKODvG1rdGnXSvVFlt8r5DZnULbx0asqFXWOEXLiNdQqVtsZWSCpAkTOjD3VyG5mCnzjXXVdfyilSq7O8umtLTor190pnjDBGRs6K643LXvCF2BBmNZBjcDU+dEuKGbCZknQW7U6jVCrATOohUaCNCxgjUUqVZO0YxDHDd04necEwsXigmcc6gcMVkYDAF0vC60QxIUaklD350iZMAzWet/LdUWxJaVtlolTnEGY8NJAB8IpqVbbJV7rQCdA6heJImxwxSgY1OeWSlxh7gLNdbOwGsExtABnVoIqXBOIC0bT3bS3lUqGRzoyspy6xvuNugpUq83G3KUzb0bULLLK9+JORO7E6lscMuWmxo51r5i6z/NqdrZYEKDoQVy/gK18FhP/DcUL164zKi/o6GWuBGDArpCLqwGaensidGpVh7QN1kLRpB8itfZwvueHZZqjH4/Em0tlS9uyFGhum5dcXDA5l1jJ1YaCB5CpvwizZYsmZk5ShkJ7huxkbQg66u07SBEU9KvEcLRdcMyiz2l90xCgAJy9VjXMQc1g65V7q6yVAloGk6NJH2h4Gty7exl5WXLbtW73fJVVa5cNweyhZtJgnvQNyddCqVNO0ZXCxNk01I8/ZKbI0Ge7oos5OK4WwOVlQ5JE/J2udetxrqFj4nKonYRFNSpUjbNMQD3jua7P/ttmGFwL//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6" descr="data:image/jpg;base64,/9j/4AAQSkZJRgABAQAAAQABAAD/2wCEAAkGBhQSEBUUEhQUFRUUFxUWFRYUFRcWFhUUFRUXGBYUFBUXHCYfGBkjHBgVIC8gIycpLCwsGB4xNTAqNSYrLCkBCQoKDgwOGg8PGiolHyQ0MTApLiwqLCwqLC0sLS8wLCkqKSwpLC0pKiwqKSwqLCwvLCwpLCktLCwsKiwsLCksKf/AABEIALcBEwMBIgACEQEDEQH/xAAbAAABBQEBAAAAAAAAAAAAAAAGAAECAwUEB//EAEgQAAIBAgQDBQMIBwcCBgMAAAECEQADBBIhMQUTQQYiUWGBMnGRFCNCUnKCobEkYpKissHCByUzU2PR8HPhFTVDk9LxNIOz/8QAGgEAAgMBAQAAAAAAAAAAAAAAAwUAAQQGAv/EADwRAAEDAQQHBwIFAwMFAAAAAAEAAgMRBBIhMUFRYXGBkbEFEyKhweHwI9EUMkJS8TNicoKSsgYVJEVT/9oADAMBAAIRAxEAPwDoAp4qcU+WuoXMquKeKnFKKitQinipRSiopRQilFWRQ92k4qwizaEu+m0+/Ty/5tQZ52wtvO4LbYrE+1yXG4AYk6gtPFcUs2/buIp8Cwn4VbhsUlwTbZXHipB+MbVj4TsNaRfnpuXGHe7xCqSQdIg5umunl0HDxDhBw782yeVuWIzFVHQOmuZCdJG06gUvb2hKPE+M3dfz7La6wWYksil8W0YIsiniuPg/Exft5ohhoyzMGJ0PVSNQfCu6KaseHtDm5FJ3xujcWuzChFPFSiniva8KEUoqcUoqKKEUoqcUstRRQilFTilFRRQilFTilFRRVxSirMtLLUUVcUoqcUstRRQimirIpoqKUUIpRU4pRUVKuKUVOKUVairimirIpRUUVcUqnlpVSitilFTC0steESihFPFTy0oqKUUIpRU8tKKilFzYu9kQt4be/YVj9kMJne5im1g5Lex8ddR7zp4HxqztbistqBuZP8h+Z+FbWBwfJw9q1tC5j9pvQeE+tJp/r2oM0N9cei6Rn/idmXh+aQ1/0jAedU8VViLGZSIHrsfFW8jsa6IpRTdzQ4XTkuca4tNQgzCYgYXF5HZ8tzKLebUCz3gFLT7SMFEQYGbXxMYoY7Z4YqnNSM9s5hIDDK4yXRDAgbq0/wCwrf4XeL2ULe1ENqD3hodRodqwWP6T3QnePVMrZ9WNs3A+i6IpRU4pRTKqV0UIpRU4pRUUooRSipxSiopRQilFTilFSqlFDLSy1OKUVKqUUIpRU4pRUV0UIpRU4rhu8SVXKySfAK7aeMqCBrXh8jWCrjREZE6Q0aKrqilFc+K4pbtgywJG6KQX165Z0HnWZg+1Vm5c5YYh+iuMubc907eH/ehttMTjRrgeKKbJNdvFp5LaillqSmRTxR6rJRV5aUVOKUVKqKuKUVMilFXVSirilU8tKpVVRWxSipxTxQ0VQilFTilFSqihFKKnFPFRRCXG3FzGWrYM99AR5LLtvpRfih3yPDu/sjL/ACoWwacziyfqs590AIKKG1JPjr8aU2Kj5nv2n55Loe2fAyGHU1vmKlVxSipxSy03XOrP4vhOZbKxOYFD7rgK/mVPpWH/AGfXv0dreaTbbUQRlJnu677b+dE+LT5to3AJHvXUfiBQp2WAt8QxdodSX8iC2YQOmjeJrBN4J2O4c0xg8VnezVjy/lFsU8VOKWWmCXqEUzIQy6rqDoT3jVgAEltABJPlWXibjtdEL3iMw78LmGqEjfRUUkeR86yWiYsoAtEMV6tVoxSimwrlraktmaBmIXL3xv3RMazpVkVpa68KhAIoaKEUoqcUoq1ShFKKnFKKiihFSS3Jj/gHU1LQanYf70H8S7RXLe1zMICsFAknPbAgC4TrlB0+s9Y7TahD4Ri45LZZrMZsSaAZra4jxRsp5TC2uvzmhIUbsJ+mdQPCCfCQO/2hxKu9vnO654Dd1piNZ1018eg8K9B4hwmy9oc5ZS2M2pYEALrJUg7D8KDOyvCLWJ5gdBlZbjL1NvMygFSeoFY2dlmVjjJi6leOrcE1HaccRAiHhBpkMvvpXJicSqWiA4LDMWMyzMR7ZO58J8qbh9pcV85dAa5ZA7gGXMnUyDJbwiNQsyXJBJc4ZbuYG/aNu3buWgRcyIq/OW1zJcED2WEEeTEdKC8Feewbd1YPdgnxkaAjxGmviq1Qsvcxh+dM/mwos1u/FvLaUOj24L0bg2MzShMkagzOZTqrecifVTWpFBmBwZt3EPMJbMhBzQpRmHdRCYChtIH0SviKNLbBgCNQaZwyXgkE8d11Qmy00VYRTZaMs9FCKaKnFKKilFXFPUopVFKK2KUVPLSy15VqMUoqcUoqKKMUoqUVDENlRj4KT8ATVE0FV7Y284N1oV7LNm4kzeFtz8bgNFYWg/sM04675WiP4KNIpR2YfCT8zK6D/qLC1EasOQCry0stWRSinFVzirKTp6UI4BGXik5e69lJbLrm5a6FvMjbyFGUUKNh8vE7PeH+EQVk6gC5rGx6fCl1uNLh2jqEz7PF7vB/aeiKMtKKnFKKZJYsbjmL2tDNLQxiIInKAxOgEk77x5Vy4ji7cgXgiAhisZASVyheYGzTl1OkesVf2m4CL3KuE+zdtgjTVcwkRE9Z8ND5VsNw8EyVBEdQZ0QaAzt199LHxu7xzq5lMGyNuAUQx2a4qeYbbzNwl4MQDqTliR6dBr40URQ7wzg8Yy46yFRwFjLGttywOkk7enXaiWK02VpY0gmuKBaHBzgQNChFKKnFKK0rMoxSipRTxUqosrj+Iy2Y175IIUMxyhTqAqnrl8OgkTQ7wteZi7dvM6CwXuhSDJWSIbMB1jXy2E10dtbycxVcshWIjL84pysVksCBOYefrXf2Qs927c7mV2CqEg6KJJZhodSdvClWMlq3b03H07Lv+dFR2/x/KwTge1dItj3HVo9AR61w9jMCbV5rbbrbhvtZkJHoSRVnHE+U8SsWN0s/OOOndAbX3zbHrXbwgf3hiPc38SU8YKB271Sp35QFDtfYZLVy/bG9p7V0eNtgQj+9GPwZqDBgC1oLtKypInuSY001BU+oo/7YmMFc8+Wv7VxB+U0KYlG5VoP7SqIIkZ7F6WQyNZV8yGPrKeteGNa5pYf1YcdHmjMe5tHjNuPBcnAWDqRcl7mHMBWggW4hsgjVtDrv3bYFGvZ5wENv6hJGsyrEsCPHf4g15xZvGzeNxCyIHKMQAXAJBJ10JHSeoBow4VbTDsDbjKIJI+lbc6MT1ytIn6pnrSezPLTdIyTO2xA4g55ItimipjUUstNKpIq4pRU4poqKKMUqlFKooriKaKlFKKGCvajFPFSilFXVVRRisrtPiimHYKQHudxCRIlpmfQNWxFDva3GABLYiZznyCg5fxn4UWGPvXhhyOe5eTIY/GMxlvWB/ZzdJx13MQSUbUaDdJ0NH4Fea/2dORxB50zhwJ9yt+Qr02KWwXGyyBgoK4cCU27QL3Bj5DUkVKjFKKlFPFbapVRQihXHNHEbBMzk8o1a4NdZ2NFsUI9o3K44GNFW3rlHW6o3ifpUs7Rdg3f6hOuyG1dJ/ieiK4pRUyKUUzqktFZbAyjqZ28oEn0/OKYLpv0iJ/016eO3xqduYEeJJM9MpkGf+b+FUc9Z0bUysQdwoET4SD6ishPiO9aQMOCoCoNjqXk+ZZBr/L0irorETFYs3xauZCilSragbBmAA8UnfqQa3YosJNDvQ5RiFCKWWpxSij1QqKEU4FSiqcfdZLNx0EsqsQD1gTXlzqCqtrakBAPHMVce6zW2tFZLISyElTmaMgUtIz5YnoPCirs3dUYG2+XKCrOwgCCWZn0HnNAz3kazdtzcRR3suclFIZcmYMo7shB67iaIMRxEpwizOr3UA8zJLN8dvWsPZ0d95PomlvNGNaruxdk3HxGJbe45RfcDLR65R92ruDj+8MR7m/iStngnDuRh7dvqq97zc95z+0TWRwcf3hifc38aU5a69fOz1CVOzCft00YUDxuJ+6Gb+mocd4EbuCTl/wCLaRSn6wCrmt+uUR5qtLt4Js218XP8DD+qiUJGnhQ3f027z6L011DgvKxwbmWXuKfbbbWBKA6rO5hiD4qR1qXBgLqRe77YbQIQMvL+kR1JgaeGRAN6I04cq4q/h20W8MynUQSS6mRrowcelCnELbYTEK+ZkVjkbKCWCj2tW0YiDBP1VNLrdFdlEjRg7Hn7ppZJe8jMbjiMvm5ei8FxEpkJkppPiu4bzkEes1oxQlwnJh3GSAvd2+nbcnIxJMsVaVnwIJ3ovGu1HifVqwTMo6oUIpstWRTRRaoChlpVOKVRUrIpRT0qFVEomilFSinipVSigzAAk6ACSfADc15txTiBvXbz6xGVfedAvoMvxou7X8S5VgqNWfSBuR4epgepofbhmS9YsHU5rIuebs3NuH8Y9wFM7H4AXnTXkPdAkF7DaPnLqq8FY5HGQoGmYAafWw4H516CRQD2sti1xSxd2k2WOsCRcKsT02Ar0CK5mzmk7xv9F0XaIvQQv/tA5VUQKeKeKeKZ1SSiZRrXnHbq6ObiG3IFpNo+lbbf7h0r0lBrXk/bO/mLaf4mIMb6i2reJ/1FpdafFPGzaPnknfZzbsE0mynMj3XqOFzFFzxmyrmjYtAmPKZq0CubhN3NYtN9a3bPxQV1xTImhSSimqkqPInw8Dp+E+lYj3sUbiAsoHMYHSe4II8NIJA94reUErHQEn1htPMfzqLEbdQJ/BdayHF3FaAaDgoXrUR56nr9Dby8fWoRV+IBAUdN/wB3by/+6rijRHAoUgxChFKKlSii1Q6KMVO1vHjTRU7O4Phr8BP8q8uddaSvTW1NECdsOz6XcRfcExbttIjQkB7uYnxLLG/UCufh6/KL+Es7pZQO/h3Tmg+vLHxohfvYTFXDvc5sH9UJp+JauDsBgdLt4j2m5a/ZTViPexj7tV2b4bO6Q5k4dOi39pgNn7sZNAHGgr5osihfgqD/AMRxOg2b+NKKooY4IP7xxP3v40rXEfC/d6hLHaFDtgM13Cp43Pze2P5mic0Ncf73EMIvgQ375P8ARRPFVIfAwbPVWBiUL9scOV5V5NGU5J8J7yH0YEfeoO7b30uizeRQty6G5q9Va2AGG/ht5AEb16ZxjA86xctjdl7vk41Q/tAV5rhOU+KBvhVtvZ5WYsAVdyQlwg7lYVSegyk6VTjeiB/aevujQmj9/po+ak/Z0rct/Ogu+H0IeCFskQcojQiJnfuIAdYo94DjxctkB1coSpZWDAxsZGmxB9a8yLi3eS4zEq0LdVWjuH3akGD74Ao14bjUs3lQHoBCiRymJ5bSOgOZJO+hpc36Uro9R8lumb3rA8aeulFcUoqQpRWuqWKMU1TpqlVSlSp6ehVRqJqUU9ZvaLiPJw7NME90eUjU+gk/CvbGl7g0aVTvCCVhJaGM4jm3t4eGkdSpPLEjoWzN92lhPnOJz0VrreiLyx+YrV7KYDk4YMwh7nzrz0BHdX0UD1JrN7Hrmv3HPS2o9bjFj/DTAPF2RzcgAAglpvMadpXJ/adh+7ZuDoXT4gMv5NRjgMQLlpHBnOiN+0oNYvb/AAmfAuetso/wOU/gxqXYfGczB2vFM1s/daR+6wrnHeC0110+y6F31ez262kjniiCKVPFPTGqS0Vd64Etux2VSep/L3GvIeN4XO6gNPKstfJE7vfS3HeAPshT616h2mvFcKQokuQAIJn4e4igbBYQ3LnEjAi1YFlYkzk2IM/6X40vj+pbAf2/x906b9KwV0vPkB7o07J3c2CsHwSP2SV/lWvFD3YK7OBT9Vrg/eLf1URU0lweQktFZByjaBJ85ytHTbemY9NdvTZapu41QBJ6nKPElWHdiS2+yg1i4M3HxeIklQQuhJIXIloEC1JQE5wZMnTUUrM4vEMxNeHP4VqbEaVOHzUtvF4gLEkRPju0DQaanyWTvVIuOdlPrCfmGb4qKjiLtu0VgyxkdWdtBp1ZgPAaDXQUy3LrbKqDpzNT+whH4t6UASOdUVJOpuA4n3G5FMYGNANp+yzcXab5dYJAJ5d0DvN3cwJnYfUiI6+VbJkdD8Q35hKw8QHGOsqXUlkb/wBOIgXWlYb9WNZ9qt3veR90j8CTRA1wxuuG51fKuPIqnXTTEcvZJbomDv0Gs/skT+EedZXEuOWuXfRWJZSlowOt0ZtCdD3VeY2+E672p3APUf7j/cUJcZwn6SbaHLzbgaBPVLdpG+Ju/ChvlkAvX6todFCCNf8AC02OBj5Wtc2hqN1NPkp9oMSLPD7aDQ3QNOsOeY23vA9a1+zVsDCWoH0Z9SxJPxNDHaxjiMUbYZimHtu+sd3KubKIA0zG2vpWrw/i1yzYwq8u3cF3uIAWRxCO8k6gmFP0eu9OqGCxsaW46abuCWSHv7Q99c6nHeiWhbgf/mOK+9/GtbuE4slw5dVf6jiDG0iNCPMGOm9YfAv/ADHFfe//AKCiWd4cx5Gr1CBIwtcAU2NUNxeyPqJP7l0/zFFEUMYfvcXc/Ut/0Wx/VRRVzml0bAqaK1UYrz7spj1vXryOvzWIN4AbAqWYrHpnE+NGXaHG8nCXrnVbbR9oiF/EihJuFnDYLBXV0a2Bm/8A2nmrPubT71erOaktP6sPt5q3ijbwzCyeK8LK86zezOVaQ6gliGMqzBehBBPgwqHZ3idsYc5wA1sw4HtXLbiNOpYACPAIANzRN2jxAW/avKCyXrcNl1OVSGLL4soZWA6lIoG4di+Q9q+YhmZWIAOZMxGZR5bR5L0NLbaLkjXjSMeGHom1j+rE5p14ccV6rwPGm5aGYEMujBhB8iR5iD6itChLgfECtz2ItiFDEkFkJPKbIRMDvJJOsAxRdRo31CXzR3XKNKnpV7qg0T0qVKhVRqJ6EeMfpeOt2N7dvvXPsqQXB95yp8aI+J44WrTP4DTzY6AfGsbsVgotvfb2r50J35akhf2jmb1FaojcY6TgPXyQ3CrgNWP2Wxxq7lw90/qED3t3R+dZHYe183db61zKPciL/MmurtZejDx9ZlHw739NP2RtZcHbP1s7/tOxH4RRB4bLvPQLxnLuHVdXaAfol8RM23AHiWUgfiRQp/ZziGTnWWPsMtzcRvy3g9fo0U8evhbJzANsYImSneAjzYKv3hQDw3D/ACLiwtOxy3Aqz5Xkgx5C5+VJbXGQGy12e6e2CRropLPTE41rq0UXqNKq7DyoJ36+8aH8QatRo1OyiT6f94rSZAGXksDDeurC4+4fE2bX1IY6CM0gLrOnej9qsbsPY5ljGv8A5126o92Q/wDzNZvafjDLF0QeZeWDKkqtuSsxqQWA9bfurZ7EYJhw9TIVWN153J77DYjKNFG4Y+EVisj3XHygVqQM9Sc9osa25BX8ox3nE+aq/s8xwXDOp3FzQbk5kTZRLHY7A0VZHffujzgt+zqo9c3pQP8A2c8QCLeUgljyyoAJYnvgiBr4UZ8q7c9o8tfAQXI8zqq/velaLdV07m4u2ZDEaTp+YJZE2ja4Dbp4fOKsfEWrUaku06CXd9CPEsRr7hHSsbAtcu4u+rDljVp0LRlsqVjVV2Uzr6VvDlYdJMLzAVnUliDMs2pOw30iKFMVjzZ4i5C5jdLqgkxnLhNR4d1f9xvWUR//AEOGoYAfPgWgVpVozGZ0opTDW7ZUowOcsJJliRlkZjJaNfdHnXRNDXyHHBLZAs2yloi3bJHdfug7KQCUy6ydTHjSwHEWt3BZuryTmaCqZxiGiXZZknoZE+GkAHRDI1oDQKeSzyRk41qrsdb/ALysN0CMD95MQR/Ca36HrmLzY6z3XXMBo6lWGW3i5kH3+tENaQUF4yUbrQp2ESZOwgbnyoSwmKJxTXrw/wAJZJhlBNu3m7oJMfOXGga+z1ia3+N4jLaj65C6b5dWePuK9AfGsVkGRJL3GYHQCSu8QTOZ3b4Vmkga+VjBm447hieiY2J5ZFLIf0toN7sOlVqcDsFsJjMS3tXRcA+yoJb4sT+yKlbvfO8JXyvv8LWUfma3cTgBY4c1ofQsMD5tlOY+pk+tD2C1xWB/07SD/wB1cUfytimkz77C7+5K4m0fTYUTcc4dntl00uJLIfEjXKfIxFYPY7Ei5ir7gkhlzSd9XFb/ABzja4ZUJUsXYqAOgClmY+QCkmNaFf7N1PMfaOWNvtjrQoCAZKftx5hR4N1pOvDkVqcD73EsU3gCv76j+iimhXsgc1/Fv4uB8XumimaLaT46bB0Q2ZIZ7fHNh7dgb4i9at+maT+QrY4vw0XcO9oDdYTyZdU+BC1j8U+d4phk6WEuXj9pu6v8I+NEtDJu0pvRNiBFxZfA2nGjYa8p8wrbD9ogfdrn45wXJNlMvKZWuWpBlk3KKQYzqxjUHRrfgTXbiMLkxOJsdL6M6faINxY++rj1rRGC+WcPQA99V7h8HQFYJ8GXunyaego1ujD47438/cFVZJO7fQ/KZeRQnwPiNx7fL0VrMrcZtTyTGoSQSRAaZAAUbkxXoHB77G3DsC6lg0bwGIUkeYg15La4i1nFcwAqGLI3MAZpAUMGUROVumkxR3wJlsXAC5YtCEu0llMm2Vk6LusDSVFKo6sN1MbQ2+LwRbSpUq1VS1YtzjTAsoRSVkEBiGDDaQR4xtNd3DeIreQOsjoynRkYbqw8RQJwhBiiLV28bOJTuK8St9BoqOumZ12HWI3ER0Dit7A4nl3Cl5WjvWmzo0kiMxEowg6bD1pRZ7W9zrjhUp9P2e1gwcAdR9DktPtXdN69awqHViMxHQESx+6mY+ooptWwqhVEKoAA8ABAHwoR7KXVe9dxFx1zM3KQEjc9549+ijyU0VHG2+lxCf1czfAqpB9DTe1WmOMiKv5eJrpwHJJo4X0vEZ4/byQ526xgVEWdQHf8Ao19TRDwuzksWlH0baDTyUa0KdqrnMvogkzy0gAqTnfWA8dI8BRNieM2rYHMbl5pCi7lQEjcAq7AnyotomDIIga41OR0nchxRlz3ka6ZjQubHnmYm3b6Kc7e63Dn4sbHwNDf9p+BI5GIXdTy2PhPeQ+hDfEVucMxPzt24RLEhAo7zaS9yFGvttlkwO4Nat45wpsXhbiEhCyEqrK2bOuqAtGUagaCT+tS222htO6AJpgcDQHet9hDo3iT5RUX+Nu2FV7RAuX+UyQFaGdwtwBNj3g2nn0qWK4sWw4AzM9wCAyQWB7oJC922Sc2mu41oR7H8ZUWltsDnS8jgASWEgspAE6Min1raDi9dzZbhzMQAokqhXvR1EJAnSGdNzSWWRz6RV4ZDZ88l0Nnsscb3zOGDcd+odPNV9p1tDhrLpmJtunjAcZT4wQWb3ua0eEYZjw9DnyotgkBdWMITqSIUTOgBPmKz+3N5Rg1tW7b2+ZdtjvIRm3O8ksZjepdnOIlOH3rLLcLWPlFswhIGjEZvq6k/Cn0dmpZw15rQ6Mvdc/JOXyl4zOtVdhVFvG4i2vs5TGs+w401+0fhR5XnfBMSLXFCIck28pUI2bNyUYkrE7qT60cHig/y7//ALNz/ats5FQdgWMNJqs7tfey27ZBAIaQZgyc/j4ZVM+dRwV0DiNxSZZrT3FMH2WvCend9fGOlD3a7jCNeRSxVe+rKUPMFzLNvQx3MpAkfXbyrv7KYpQ7s+dri2ysLbZmFtrqmDlEmHDSd/nBNc7Ss4doJ6aOi6RzCbAP3MzGx2R6o0vmSCdD3xHkpQA/AD41m8Xs2rgWyzZLrktZcLqCkF1DfRJWB8D0q3EcWTMDy74Pekci7tK6+z/ydaHO1/Fcq2LyLcU2b6E57TopRpDrmdY1gab6VvnZfhIBodG8HBJYRSQVC6jhQvELbCYIQakkkmziySST4KtElCt3iq/LUGW7A5ZHzNyTFnFqe7lnqv4+BrbPGUGpF0Abk2L2g/YrU1Ce0rN41iZvMZhbFufLmXTp06KoHuesDAYTm8Tso5EYdMx03cHPB9zv+5Xe+JBQM/8A6jtfuA/5YAKJ5ygUadazexLF8abrGTcW6dvBhJ85M16s7RJNJJoYLo36enmtUx7myRx6Xm8d2TfVGnHz+i3v+m/8JoV4KZvWW8Lli2Pu4G8/53aKO0B/Rb3/AE3/ACoW7ONFrDu2gOLvEk7BbeFuW5n3JRnGkNTr9FhjHjNNSj23tm/jLFlWjLCwDBbnLc5g2+oij79aHZm2ExuJUbLI9Bc/7Vy4GyLmJt4vX5/EsLciPmksXlXTpOWfh4Vbw65GKxx8Fun4M1XZBVsjtYHKoUtOBY3V7ro7BCbV1vrXPyQH+qiihvsHajCT43HPwyr/AE0QXrwVSx2UFj7gJr3aTWZ29CYPCFg8EGfHYu79XJZX7o70fsj40QzWD2Ntxhs53uu9w+pyj+H8a3JrxNg8jVhyVtyqhvtlaKmziF3tvlPuY5ln7yx96l2Zxy27N8T3LLNcHlbKlh+Cj41s8WwXOsXLfVlIHkw1U+jAGvOsLfdg1pQf0kW7J/VDXFDz7lDD1rZD9Wzub+3p8rzQXC7IDrVfEuzrpZt3niMSM1whe9buXZcSSToQQNgJRdJMm3gWLti2eae/aPLYmWblmMvLHkQGgeHWa9E4jhBdsvb6MpAHgR7J9CAfSvKrWNFnErdyhQZW4FHQwJII0kGfPQeVKLRgwP1Hr8Kb2YmQlmyvL2XpGF44uQZ+6wEMG7pBGmx2p6Fzi7/TDI40ysxYsVju5ioImIG9KvAkXgwt1eYWPxS0pw9t4AY3sSCy6MAvKKzr0LtHkYp7DjEHSPlcAawq3yTAcH/MA38fte1yY26Th7QH+fiZ9Uw9ULGcAOqsgDB53uAgjL06/wAq8zxOjnfaWZsPOpWuzysnibZZtIwOrYdnTcijE9k+Sy8m7lZVZmZx3He2qsSR9H2hqPHrVuB7Tl2i/Np8oynVRlMazOoJEyPIdAK5X4u2NW2udrV1A7OLaB+akKWa2G0z90d0nfz31+0nZothVce0jKVklmObu5SxIAJn2QNxuaXd+JXAxgh5+ca/ytdwxHurVS6NOkbRs2clmXLubFpLNo5MiWPzaaRt1A3I94rt4lizzULghES64lszMV5eZW0gAroI1k7msPh+IZLyZLZukW2lVkNB1JWOoA266jzrp4xj+ZZz2iWL6DR86rbh7imesrb1AjXc08tbh+LbG+vgaK/twFflUjhiIs5e3JxIGvE+WCLOGYtbdlEVS9xlDuFHeLv3iz+GpOrEDzrr+SXLn+I2UfVtnX7z9Pux76rw2HuWktOqA2eWjXAhTO3cBd95mSZJBrpbidt7TvbYDKqt7SXIVgSWY5lAyqrEj3DSaWuo83pjXZo9/mC0ULcIx9/Zeacew/yTHnIStq42YkTrqDctmdGAOse6dRRL2X4wBjAIFxWXlDUrIJLZ1JEjM6z4RlB2oS7UY8XwhTOwLk2AdDysxBuMDJBcqTExObwp+D4tlIdc5dGkncKoAyz74jXTuKPpUtkaxzi/lz+cl00Ic6IRvxBwJ1EjDkc96NO2pS7i+H2rRZs14uyMsOmQoYYddA2o8DXJizycXjrcwMRhzdX7YUq0eclj6VXjMcMRxbDshy5LBuaPBVjzNmkayVrh/tDxDNiMNnCM0NDJozw6wHCyJBnURMnSnkU5N1mYLeNcT80rmXwFjiDgQU+HukcYRj9JlHqbAQ/vUccW4itm2WfUCJA3gkDQddxp1kDdhXn/ABa6bWLt3WXXnNcygGQM9s5NtxLCP/qjzh+FtrZfH44962GFjD6ErOYIzRIa6SxA3Ca7nvVVpmMrImx/qGe405r1FE1jnPk/To14dEEdpMATZCuAcQwD3XYKWtLmC2rQYbE+05GuhEkaVdwTiz2Mbce5LI5cEkASdDcCx+sfwiuWzfbEITqGZluXmaBmm7y1RfAZWMe5jAro4LfW6pDK1zm273dT2wflZfOhOzAZSPs+dHttnhisdxueGPnhv6KrFapDai6TFprUbDh5Y0R5e4nbN8pPeW3zS0QvLdoUlup7h90UOdpOHfK7F+5rlSy/J13Yd7PEb90Df+dcnBbtwXzZvjvooGViEOVSWlG10aPOCvkaMMDxTDXibac0ESCjIqtC+0Mp1Ok7TNKIbReo2U0p5n5o1rTarIbO/wCniDkdiF+E4nmXsK8yWVFJ8WXDX5PqVJre4/c+Zyf5hyH7MS/7oYe8ihDstjrGHT5+4U5GJZCSswiWMQgOhmSY+NEHafEDnLbRxmjZlYEd7XSDHfFvX/TbzrcbQ2NpdqWcWV00zY26en8If7QYklCFALXWFq3l8FIkDyLlf2TWlwHDraxotLtaS6nvg2zPrM+tY/Zu8uJxysSBbsZmWYAIWEVo6SxL1Ls32iW5jnusIDFwuUTqxWCdYGgGpI2rTZiIYA12dC528j0FFLc7vpnFuQoG7hgEadoP/wAW9/02/KvNvlZzWFIOSyl1wJMPcuC840+0ABvM+hPuPuz4a6fYTISACCW+0R08h+NC1vhouYnh9vcstq7Eatka/ciB7lFUH95Z60oL2nTh5IEbbknBFF3B8oYG39S5l95XC3gT6mTWGtyLnET+pdHxuEfzoq4lgrpxGGDW3RReaHYaN+jXzoNxGg95oZvcLuG5jFC966YUdTN/8NiD4dYo9mtELLwe4DLqEKWGR90hpOfqtvsgkYK355z8bjfyin7WYrJg7pG7AIPvGPymujgVg28NaRhDKiyOoJEkGs3tM4uXsLY+vczsP1Lep/nXqORks19pBFSeWKG5jmtukLY4dheXZt2/qIq+oAn8Zroqv5QMxWe8AGI8iSAfiDTtdA3IHvoBNTVXSimaBMYgw/EJ6Z1uD7Nw9797PRocWv1l/aFAXG7Iu3L2JkEC98nAkewiBcwH/Un41ssTqSXTkcOaFM2rK6sV6FXnfafggDXn25LlWGw5N/vKxPgrk+hnpXo3Zi0MRbR2YKmUZzIkEIWIj7rH3A1V2o4GlrFZwZsXbN1LxYjInLb6bfeYfhWGR7Gh8bzTDzC1Q3wWyMHwryjC9rbllBbZbbFBElSZHTUdIimruPyFdBYxF8Da6b3LzjoQkaDoPIClXPG1jQD5fddP+AJxu/Oay8PdUI+YSbdxmXf6Spt0M5RpvtWnhOy4yM15oJDT3QcpcbnMQRE9QNYrKvAFgv2Wfz2VR8BXdYxbW1BttABIyk5hrHsg6rP6pG1O+2JHQERs0kuO86OA6rn7EIpBeeaGgA1UGvenv8LS2ga1ezMhVpEAjNoCpDHY/nrVtrity+Bau3Crg5g5YKl2Pov0Vx0I3MT407Y8XbTF7EGIz2z9IbFlME/E1ypYtXLIBf536SZWjc6q+giINJrO2d8jZGNxvADfmOifX7O6yuindiMiMaN26cOexPfS4t9mkryiNP1lE7eUj4+dc3FVuB7du0cptJq+Ygh27z6jrLhfTyrs4fxdAot4jM6K3dujVrYB9hh9JfynpNdmIwttCrO1y610ZxybfcuFjJyudTBMbT5Ctdpt7iZXSCj3ECmwZ9Mkqb2dLE9gZi0CoNcMcsVl2O1t1jbt3xzcndWcwcAx3VcH3/HelxviPMXIkqEEXQSpz5mUqi5NydesBV66z3Yu8iZmUW7fLOoI5jMdCEa5lKtEQRtvBNYVgaG63tsTlGxzE6ufMmPdWaw2d1qkDWAgadQ9FttLvw8QfLQuOVMyqLSnmCDKo2QwdCxUnT9UBYHuq23c5F9bgkq3fUZtSIhkJ36xrvXY1nl2LCQBLPcbzEMiE+elw/eFUvhDcQLsfaQx12Inw2PxrqbTZGGzXNNcOAy5A8UlgthbNed+U58TmtXgd5LOOuXBcUpkEOhJyxlMdzUxABHgfKrO1nam7fLpc5jMpkNcyyFDqwCKgMDSc2Y6MfGsrgN4OeT9Mn5rKqAcye9zHME6TEk6SNJrVOHF0EHS7AQfZLLKE9RAOVto7vhHKwvpaG94SAPT5RdDNHWFzowC7Gu0HSN2n+VhX8c1w5nZmaTqx6QGAA2G52ArYu8QN3uEsVEsAWZj3tE3Pta9OuWsrL8zB9pHKmd+s+7/ALVpcHhZbU8teaSdZuHS2PCAxXTz8q6aKNoja5wwBdTcTo35bqlcvLI9zjjic/nzGiWBu5bl9TlItSQRsGRGWF8tNPd51ycD46LJtyzLlRoI6szSVPiMrCujDhVs3mWIaNdTMsBGvkr/AI1zWcIjWLWcgBSD03P1v3fQVktc1bKJSPzOPzyRY/6haNAA+c12YvinOuveHcZEUjUxIdiwbxBzb9IB6VuWOOjFW1zwXUZVJAnN4E75uoJ0O3hWHddQY0iPcT7/ABqLHUMhCkDrsRPst/zSucfJfoae6c2edpb3Mp8Og6WnXu1hZ74L5Re5QLKmY53YaqERiWuREkQ2+uvjRVxHisd53bPdlUlw5CosE6CJgAHxLOelXYbu2vnJQgZrrNOdV0KoxIIuHbrJORTtWBx3FbswhjGUGCFSO5lYaGQTqN5JG9HsrvxczYiKNrjuGJ+btaNM11ihc8mrjg3dr4/dcOCxqhGDDNmMEa+yzSpIGh7x9MxpcH4qcOuZUzZc6DMCu8iTHUadae3bWF8hlbpoYMz5RPvqV60BoxgR4+/89etOpHgySPH9wPAYeXQpAHmgbuI+b1dh+1bPa5LBYgAMBqSIGusSTr06+VdHAONXF4hZvWxn+TIBDCRAQoQAsFicxCjckjzNYtjBKzZ1gBN4P0pED/nhRPw/ApZtqx+n865IJ1y5t1BKuqAlZ0Odh1rBLNdsmGd6nkt9li72ehNABUnZVFHHu3pKBrjAKHbJlIzkssG2pBBRgrGTr7XWVBCcX2jN62ytPzkFcrlQuWcxYLHMZtBLT12rM4kXxDZ2lNXWG15aq3dDeLzmJPUyaqKRkHXKw8da1dj2RjpHGYAkUOONMQvNutjjRsPhbs07zpXfw7EoLpa1du2FIQDLsHy5WZwTBQsPAxm8q7//ABstiFuXmAuWg6C4jnl5YEDKoJzMS3UDxiNM7D8HIkZcoCy2cwWU/ST62o0gRp0iktu2JPed+9Jjx+kqKcokdWLfZrNK2IN7xhoaDLWceRHRGsxlmNx4qNZwoBt2L0fs/wBmsTirNy5nUN3rSm4zKwJCt9WY1FY2P7HXLbFbt6yGB1LO0bDqy+/esrgHG7iZLF3E3LFh8wV0IzKSQQt1gcyrruds228E/aHszgAqWsPcuXcYzoWVzzbvLIJYm2BBEQZHlqRuJtom0UxXt1ls4HjcTTKn3qsDF8ERbbFL2GZ1BP8AjgkwJ7qBJJPhrt1rmwHYvEG3lHIMwQTdZSC0EHW1BiRoDXbf7MsHW1yVPNNsKHw5QyWloeJHdU6idCdK0cecHh7qjA2rgxBUi5hxfz4ZY73zrEnMBGbKG1jUUV1sliAJNSchpwQ2WKGUlsddpOS7+yvaFsHgi1wraUXHBBRubdcjKVSCMxUyPIisXjHHr/EmuNckW7INwWFMhQryxvH62XNA6R8eTHs9vErcxQGJNyzbuiGygWryklbXRSsMPTxppwqhmbBcQtaurMt0Hvah178SdDI6waHa3S9+J5oyQ7GgxGempBrgiw93FH3UDxeGBcdH+I9V14rGYa25UmySInLfYrtsITptSrII4a3e/ThOsZMOd/Mk09F75ow7uT/aVmua3N5hYOGwbC2zN9IWW06C5mIA+Fd78PykjY76k9Tvp5UqVEthvBpOmvosjcyqbmEhSQx0iRJ93w/2FNbvlNXaVIbKANjm3J8NRSpVv7O8MbHD9/RpQJReJadXqq8Hc0ZddQp8QCSSXg9YUr941tBbuBuROZCALlqTCyDItme48E6r470qVK+3AO9aKDEGvBy6HsImR/dONWnRwzGpLGYNcanNtseTaU50cfOKQfaYjRxqIgz79zgXSXuoo+sgA8ztP/NyaVKtvYJuRSAaHAcKVS7tepnFdXzotTi+LTPy1IOVo2MhUthEUyOoDNoeoqpFbLbg7Z2A02ALEe8wRrSpU6e43GnSHO/4lKQ0VprA6rgv8H7pNsEklm3AHLy5hM/SFaeExnPSdBdQiTlVUa2SqIiog9osRJPUz4yqVcz2ixrbQ+g0nzXQdnyvMAdXEYgrgxRHMuZi0nKygmQDMMD5+davDMEHw4UnS6xGgAgWgevWWZT9ylSpr/69j9NPbosVuaG217WjCvum4hheXYKjbNt0AVTt6vXPwy0rgLLBgNtgR7x/z30qVDtTQbCwaiOnuscP9V3HqojhrloNwSS2WF10aMpn161sdnODsCrtDMT82CRtmI5h7pXRl0U7kSYHtKlXM2pxEZonFhibJMGuyXDxnjee4Ldr/DXM5bUF2WZaPD2oHnJ304uI3zGWMwSGyiBGpllJ21I0G/pTUqeRWCKODvG1rdGnXSvVFlt8r5DZnULbx0asqFXWOEXLiNdQqVtsZWSCpAkTOjD3VyG5mCnzjXXVdfyilSq7O8umtLTor190pnjDBGRs6K643LXvCF2BBmNZBjcDU+dEuKGbCZknQW7U6jVCrATOohUaCNCxgjUUqVZO0YxDHDd04necEwsXigmcc6gcMVkYDAF0vC60QxIUaklD350iZMAzWet/LdUWxJaVtlolTnEGY8NJAB8IpqVbbJV7rQCdA6heJImxwxSgY1OeWSlxh7gLNdbOwGsExtABnVoIqXBOIC0bT3bS3lUqGRzoyspy6xvuNugpUq83G3KUzb0bULLLK9+JORO7E6lscMuWmxo51r5i6z/NqdrZYEKDoQVy/gK18FhP/DcUL164zKi/o6GWuBGDArpCLqwGaensidGpVh7QN1kLRpB8itfZwvueHZZqjH4/Em0tlS9uyFGhum5dcXDA5l1jJ1YaCB5CpvwizZYsmZk5ShkJ7huxkbQg66u07SBEU9KvEcLRdcMyiz2l90xCgAJy9VjXMQc1g65V7q6yVAloGk6NJH2h4Gty7exl5WXLbtW73fJVVa5cNweyhZtJgnvQNyddCqVNO0ZXCxNk01I8/ZKbI0Ge7oos5OK4WwOVlQ5JE/J2udetxrqFj4nKonYRFNSpUjbNMQD3jua7P/ttmGFwL//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8" descr="data:image/jpg;base64,/9j/4AAQSkZJRgABAQAAAQABAAD/2wCEAAkGBhQSEBUUEhQUFRUUFxUWFRYUFRcWFhUUFRUXGBYUFBUXHCYfGBkjHBgVIC8gIycpLCwsGB4xNTAqNSYrLCkBCQoKDgwOGg8PGiolHyQ0MTApLiwqLCwqLC0sLS8wLCkqKSwpLC0pKiwqKSwqLCwvLCwpLCktLCwsKiwsLCksKf/AABEIALcBEwMBIgACEQEDEQH/xAAbAAABBQEBAAAAAAAAAAAAAAAGAAECAwUEB//EAEgQAAIBAgQDBQMIBwcCBgMAAAECEQADBBIhMQUTQQYiUWGBMnGRFCNCUnKCobEkYpKissHCByUzU2PR8HPhFTVDk9LxNIOz/8QAGgEAAgMBAQAAAAAAAAAAAAAAAwUAAQQGAv/EADwRAAEDAQQHBwIFAwMFAAAAAAEAAgMRBBIhMUFRYXGBkbEFEyKhweHwI9EUMkJS8TNicoKSsgYVJEVT/9oADAMBAAIRAxEAPwDoAp4qcU+WuoXMquKeKnFKKitQinipRSiopRQilFWRQ92k4qwizaEu+m0+/Ty/5tQZ52wtvO4LbYrE+1yXG4AYk6gtPFcUs2/buIp8Cwn4VbhsUlwTbZXHipB+MbVj4TsNaRfnpuXGHe7xCqSQdIg5umunl0HDxDhBw782yeVuWIzFVHQOmuZCdJG06gUvb2hKPE+M3dfz7La6wWYksil8W0YIsiniuPg/Exft5ohhoyzMGJ0PVSNQfCu6KaseHtDm5FJ3xujcWuzChFPFSiniva8KEUoqcUoqKKEUoqcUstRRQilFTilFRRQilFTilFRRVxSirMtLLUUVcUoqcUstRRQimirIpoqKUUIpRU4pRUVKuKUVOKUVairimirIpRUUVcUqnlpVSitilFTC0steESihFPFTy0oqKUUIpRU8tKKilFzYu9kQt4be/YVj9kMJne5im1g5Lex8ddR7zp4HxqztbistqBuZP8h+Z+FbWBwfJw9q1tC5j9pvQeE+tJp/r2oM0N9cei6Rn/idmXh+aQ1/0jAedU8VViLGZSIHrsfFW8jsa6IpRTdzQ4XTkuca4tNQgzCYgYXF5HZ8tzKLebUCz3gFLT7SMFEQYGbXxMYoY7Z4YqnNSM9s5hIDDK4yXRDAgbq0/wCwrf4XeL2ULe1ENqD3hodRodqwWP6T3QnePVMrZ9WNs3A+i6IpRU4pRTKqV0UIpRU4pRUUooRSipxSiopRQilFTilFSqlFDLSy1OKUVKqUUIpRU4pRUV0UIpRU4rhu8SVXKySfAK7aeMqCBrXh8jWCrjREZE6Q0aKrqilFc+K4pbtgywJG6KQX165Z0HnWZg+1Vm5c5YYh+iuMubc907eH/ehttMTjRrgeKKbJNdvFp5LaillqSmRTxR6rJRV5aUVOKUVKqKuKUVMilFXVSirilU8tKpVVRWxSipxTxQ0VQilFTilFSqihFKKnFPFRRCXG3FzGWrYM99AR5LLtvpRfih3yPDu/sjL/ACoWwacziyfqs590AIKKG1JPjr8aU2Kj5nv2n55Loe2fAyGHU1vmKlVxSipxSy03XOrP4vhOZbKxOYFD7rgK/mVPpWH/AGfXv0dreaTbbUQRlJnu677b+dE+LT5to3AJHvXUfiBQp2WAt8QxdodSX8iC2YQOmjeJrBN4J2O4c0xg8VnezVjy/lFsU8VOKWWmCXqEUzIQy6rqDoT3jVgAEltABJPlWXibjtdEL3iMw78LmGqEjfRUUkeR86yWiYsoAtEMV6tVoxSimwrlraktmaBmIXL3xv3RMazpVkVpa68KhAIoaKEUoqcUoq1ShFKKnFKKiihFSS3Jj/gHU1LQanYf70H8S7RXLe1zMICsFAknPbAgC4TrlB0+s9Y7TahD4Ri45LZZrMZsSaAZra4jxRsp5TC2uvzmhIUbsJ+mdQPCCfCQO/2hxKu9vnO654Dd1piNZ1018eg8K9B4hwmy9oc5ZS2M2pYEALrJUg7D8KDOyvCLWJ5gdBlZbjL1NvMygFSeoFY2dlmVjjJi6leOrcE1HaccRAiHhBpkMvvpXJicSqWiA4LDMWMyzMR7ZO58J8qbh9pcV85dAa5ZA7gGXMnUyDJbwiNQsyXJBJc4ZbuYG/aNu3buWgRcyIq/OW1zJcED2WEEeTEdKC8Feewbd1YPdgnxkaAjxGmviq1Qsvcxh+dM/mwos1u/FvLaUOj24L0bg2MzShMkagzOZTqrecifVTWpFBmBwZt3EPMJbMhBzQpRmHdRCYChtIH0SviKNLbBgCNQaZwyXgkE8d11Qmy00VYRTZaMs9FCKaKnFKKilFXFPUopVFKK2KUVPLSy15VqMUoqcUoqKKMUoqUVDENlRj4KT8ATVE0FV7Y284N1oV7LNm4kzeFtz8bgNFYWg/sM04675WiP4KNIpR2YfCT8zK6D/qLC1EasOQCry0stWRSinFVzirKTp6UI4BGXik5e69lJbLrm5a6FvMjbyFGUUKNh8vE7PeH+EQVk6gC5rGx6fCl1uNLh2jqEz7PF7vB/aeiKMtKKnFKKZJYsbjmL2tDNLQxiIInKAxOgEk77x5Vy4ji7cgXgiAhisZASVyheYGzTl1OkesVf2m4CL3KuE+zdtgjTVcwkRE9Z8ND5VsNw8EyVBEdQZ0QaAzt199LHxu7xzq5lMGyNuAUQx2a4qeYbbzNwl4MQDqTliR6dBr40URQ7wzg8Yy46yFRwFjLGttywOkk7enXaiWK02VpY0gmuKBaHBzgQNChFKKnFKK0rMoxSipRTxUqosrj+Iy2Y175IIUMxyhTqAqnrl8OgkTQ7wteZi7dvM6CwXuhSDJWSIbMB1jXy2E10dtbycxVcshWIjL84pysVksCBOYefrXf2Qs927c7mV2CqEg6KJJZhodSdvClWMlq3b03H07Lv+dFR2/x/KwTge1dItj3HVo9AR61w9jMCbV5rbbrbhvtZkJHoSRVnHE+U8SsWN0s/OOOndAbX3zbHrXbwgf3hiPc38SU8YKB271Sp35QFDtfYZLVy/bG9p7V0eNtgQj+9GPwZqDBgC1oLtKypInuSY001BU+oo/7YmMFc8+Wv7VxB+U0KYlG5VoP7SqIIkZ7F6WQyNZV8yGPrKeteGNa5pYf1YcdHmjMe5tHjNuPBcnAWDqRcl7mHMBWggW4hsgjVtDrv3bYFGvZ5wENv6hJGsyrEsCPHf4g15xZvGzeNxCyIHKMQAXAJBJ10JHSeoBow4VbTDsDbjKIJI+lbc6MT1ytIn6pnrSezPLTdIyTO2xA4g55ItimipjUUstNKpIq4pRU4poqKKMUqlFKooriKaKlFKKGCvajFPFSilFXVVRRisrtPiimHYKQHudxCRIlpmfQNWxFDva3GABLYiZznyCg5fxn4UWGPvXhhyOe5eTIY/GMxlvWB/ZzdJx13MQSUbUaDdJ0NH4Fea/2dORxB50zhwJ9yt+Qr02KWwXGyyBgoK4cCU27QL3Bj5DUkVKjFKKlFPFbapVRQihXHNHEbBMzk8o1a4NdZ2NFsUI9o3K44GNFW3rlHW6o3ifpUs7Rdg3f6hOuyG1dJ/ieiK4pRUyKUUzqktFZbAyjqZ28oEn0/OKYLpv0iJ/016eO3xqduYEeJJM9MpkGf+b+FUc9Z0bUysQdwoET4SD6ishPiO9aQMOCoCoNjqXk+ZZBr/L0irorETFYs3xauZCilSragbBmAA8UnfqQa3YosJNDvQ5RiFCKWWpxSij1QqKEU4FSiqcfdZLNx0EsqsQD1gTXlzqCqtrakBAPHMVce6zW2tFZLISyElTmaMgUtIz5YnoPCirs3dUYG2+XKCrOwgCCWZn0HnNAz3kazdtzcRR3suclFIZcmYMo7shB67iaIMRxEpwizOr3UA8zJLN8dvWsPZ0d95PomlvNGNaruxdk3HxGJbe45RfcDLR65R92ruDj+8MR7m/iStngnDuRh7dvqq97zc95z+0TWRwcf3hifc38aU5a69fOz1CVOzCft00YUDxuJ+6Gb+mocd4EbuCTl/wCLaRSn6wCrmt+uUR5qtLt4Js218XP8DD+qiUJGnhQ3f027z6L011DgvKxwbmWXuKfbbbWBKA6rO5hiD4qR1qXBgLqRe77YbQIQMvL+kR1JgaeGRAN6I04cq4q/h20W8MynUQSS6mRrowcelCnELbYTEK+ZkVjkbKCWCj2tW0YiDBP1VNLrdFdlEjRg7Hn7ppZJe8jMbjiMvm5ei8FxEpkJkppPiu4bzkEes1oxQlwnJh3GSAvd2+nbcnIxJMsVaVnwIJ3ovGu1HifVqwTMo6oUIpstWRTRRaoChlpVOKVRUrIpRT0qFVEomilFSinipVSigzAAk6ACSfADc15txTiBvXbz6xGVfedAvoMvxou7X8S5VgqNWfSBuR4epgepofbhmS9YsHU5rIuebs3NuH8Y9wFM7H4AXnTXkPdAkF7DaPnLqq8FY5HGQoGmYAafWw4H516CRQD2sti1xSxd2k2WOsCRcKsT02Ar0CK5mzmk7xv9F0XaIvQQv/tA5VUQKeKeKeKZ1SSiZRrXnHbq6ObiG3IFpNo+lbbf7h0r0lBrXk/bO/mLaf4mIMb6i2reJ/1FpdafFPGzaPnknfZzbsE0mynMj3XqOFzFFzxmyrmjYtAmPKZq0CubhN3NYtN9a3bPxQV1xTImhSSimqkqPInw8Dp+E+lYj3sUbiAsoHMYHSe4II8NIJA94reUErHQEn1htPMfzqLEbdQJ/BdayHF3FaAaDgoXrUR56nr9Dby8fWoRV+IBAUdN/wB3by/+6rijRHAoUgxChFKKlSii1Q6KMVO1vHjTRU7O4Phr8BP8q8uddaSvTW1NECdsOz6XcRfcExbttIjQkB7uYnxLLG/UCufh6/KL+Es7pZQO/h3Tmg+vLHxohfvYTFXDvc5sH9UJp+JauDsBgdLt4j2m5a/ZTViPexj7tV2b4bO6Q5k4dOi39pgNn7sZNAHGgr5osihfgqD/AMRxOg2b+NKKooY4IP7xxP3v40rXEfC/d6hLHaFDtgM13Cp43Pze2P5mic0Ncf73EMIvgQ375P8ARRPFVIfAwbPVWBiUL9scOV5V5NGU5J8J7yH0YEfeoO7b30uizeRQty6G5q9Va2AGG/ht5AEb16ZxjA86xctjdl7vk41Q/tAV5rhOU+KBvhVtvZ5WYsAVdyQlwg7lYVSegyk6VTjeiB/aevujQmj9/po+ak/Z0rct/Ogu+H0IeCFskQcojQiJnfuIAdYo94DjxctkB1coSpZWDAxsZGmxB9a8yLi3eS4zEq0LdVWjuH3akGD74Ao14bjUs3lQHoBCiRymJ5bSOgOZJO+hpc36Uro9R8lumb3rA8aeulFcUoqQpRWuqWKMU1TpqlVSlSp6ehVRqJqUU9ZvaLiPJw7NME90eUjU+gk/CvbGl7g0aVTvCCVhJaGM4jm3t4eGkdSpPLEjoWzN92lhPnOJz0VrreiLyx+YrV7KYDk4YMwh7nzrz0BHdX0UD1JrN7Hrmv3HPS2o9bjFj/DTAPF2RzcgAAglpvMadpXJ/adh+7ZuDoXT4gMv5NRjgMQLlpHBnOiN+0oNYvb/AAmfAuetso/wOU/gxqXYfGczB2vFM1s/daR+6wrnHeC0110+y6F31ez262kjniiCKVPFPTGqS0Vd64Etux2VSep/L3GvIeN4XO6gNPKstfJE7vfS3HeAPshT616h2mvFcKQokuQAIJn4e4igbBYQ3LnEjAi1YFlYkzk2IM/6X40vj+pbAf2/x906b9KwV0vPkB7o07J3c2CsHwSP2SV/lWvFD3YK7OBT9Vrg/eLf1URU0lweQktFZByjaBJ85ytHTbemY9NdvTZapu41QBJ6nKPElWHdiS2+yg1i4M3HxeIklQQuhJIXIloEC1JQE5wZMnTUUrM4vEMxNeHP4VqbEaVOHzUtvF4gLEkRPju0DQaanyWTvVIuOdlPrCfmGb4qKjiLtu0VgyxkdWdtBp1ZgPAaDXQUy3LrbKqDpzNT+whH4t6UASOdUVJOpuA4n3G5FMYGNANp+yzcXab5dYJAJ5d0DvN3cwJnYfUiI6+VbJkdD8Q35hKw8QHGOsqXUlkb/wBOIgXWlYb9WNZ9qt3veR90j8CTRA1wxuuG51fKuPIqnXTTEcvZJbomDv0Gs/skT+EedZXEuOWuXfRWJZSlowOt0ZtCdD3VeY2+E672p3APUf7j/cUJcZwn6SbaHLzbgaBPVLdpG+Ju/ChvlkAvX6todFCCNf8AC02OBj5Wtc2hqN1NPkp9oMSLPD7aDQ3QNOsOeY23vA9a1+zVsDCWoH0Z9SxJPxNDHaxjiMUbYZimHtu+sd3KubKIA0zG2vpWrw/i1yzYwq8u3cF3uIAWRxCO8k6gmFP0eu9OqGCxsaW46abuCWSHv7Q99c6nHeiWhbgf/mOK+9/GtbuE4slw5dVf6jiDG0iNCPMGOm9YfAv/ADHFfe//AKCiWd4cx5Gr1CBIwtcAU2NUNxeyPqJP7l0/zFFEUMYfvcXc/Ut/0Wx/VRRVzml0bAqaK1UYrz7spj1vXryOvzWIN4AbAqWYrHpnE+NGXaHG8nCXrnVbbR9oiF/EihJuFnDYLBXV0a2Bm/8A2nmrPubT71erOaktP6sPt5q3ijbwzCyeK8LK86zezOVaQ6gliGMqzBehBBPgwqHZ3idsYc5wA1sw4HtXLbiNOpYACPAIANzRN2jxAW/avKCyXrcNl1OVSGLL4soZWA6lIoG4di+Q9q+YhmZWIAOZMxGZR5bR5L0NLbaLkjXjSMeGHom1j+rE5p14ccV6rwPGm5aGYEMujBhB8iR5iD6itChLgfECtz2ItiFDEkFkJPKbIRMDvJJOsAxRdRo31CXzR3XKNKnpV7qg0T0qVKhVRqJ6EeMfpeOt2N7dvvXPsqQXB95yp8aI+J44WrTP4DTzY6AfGsbsVgotvfb2r50J35akhf2jmb1FaojcY6TgPXyQ3CrgNWP2Wxxq7lw90/qED3t3R+dZHYe183db61zKPciL/MmurtZejDx9ZlHw739NP2RtZcHbP1s7/tOxH4RRB4bLvPQLxnLuHVdXaAfol8RM23AHiWUgfiRQp/ZziGTnWWPsMtzcRvy3g9fo0U8evhbJzANsYImSneAjzYKv3hQDw3D/ACLiwtOxy3Aqz5Xkgx5C5+VJbXGQGy12e6e2CRropLPTE41rq0UXqNKq7DyoJ36+8aH8QatRo1OyiT6f94rSZAGXksDDeurC4+4fE2bX1IY6CM0gLrOnej9qsbsPY5ljGv8A5126o92Q/wDzNZvafjDLF0QeZeWDKkqtuSsxqQWA9bfurZ7EYJhw9TIVWN153J77DYjKNFG4Y+EVisj3XHygVqQM9Sc9osa25BX8ox3nE+aq/s8xwXDOp3FzQbk5kTZRLHY7A0VZHffujzgt+zqo9c3pQP8A2c8QCLeUgljyyoAJYnvgiBr4UZ8q7c9o8tfAQXI8zqq/velaLdV07m4u2ZDEaTp+YJZE2ja4Dbp4fOKsfEWrUaku06CXd9CPEsRr7hHSsbAtcu4u+rDljVp0LRlsqVjVV2Uzr6VvDlYdJMLzAVnUliDMs2pOw30iKFMVjzZ4i5C5jdLqgkxnLhNR4d1f9xvWUR//AEOGoYAfPgWgVpVozGZ0opTDW7ZUowOcsJJliRlkZjJaNfdHnXRNDXyHHBLZAs2yloi3bJHdfug7KQCUy6ydTHjSwHEWt3BZuryTmaCqZxiGiXZZknoZE+GkAHRDI1oDQKeSzyRk41qrsdb/ALysN0CMD95MQR/Ca36HrmLzY6z3XXMBo6lWGW3i5kH3+tENaQUF4yUbrQp2ESZOwgbnyoSwmKJxTXrw/wAJZJhlBNu3m7oJMfOXGga+z1ia3+N4jLaj65C6b5dWePuK9AfGsVkGRJL3GYHQCSu8QTOZ3b4Vmkga+VjBm447hieiY2J5ZFLIf0toN7sOlVqcDsFsJjMS3tXRcA+yoJb4sT+yKlbvfO8JXyvv8LWUfma3cTgBY4c1ofQsMD5tlOY+pk+tD2C1xWB/07SD/wB1cUfytimkz77C7+5K4m0fTYUTcc4dntl00uJLIfEjXKfIxFYPY7Ei5ir7gkhlzSd9XFb/ABzja4ZUJUsXYqAOgClmY+QCkmNaFf7N1PMfaOWNvtjrQoCAZKftx5hR4N1pOvDkVqcD73EsU3gCv76j+iimhXsgc1/Fv4uB8XumimaLaT46bB0Q2ZIZ7fHNh7dgb4i9at+maT+QrY4vw0XcO9oDdYTyZdU+BC1j8U+d4phk6WEuXj9pu6v8I+NEtDJu0pvRNiBFxZfA2nGjYa8p8wrbD9ogfdrn45wXJNlMvKZWuWpBlk3KKQYzqxjUHRrfgTXbiMLkxOJsdL6M6faINxY++rj1rRGC+WcPQA99V7h8HQFYJ8GXunyaego1ujD47438/cFVZJO7fQ/KZeRQnwPiNx7fL0VrMrcZtTyTGoSQSRAaZAAUbkxXoHB77G3DsC6lg0bwGIUkeYg15La4i1nFcwAqGLI3MAZpAUMGUROVumkxR3wJlsXAC5YtCEu0llMm2Vk6LusDSVFKo6sN1MbQ2+LwRbSpUq1VS1YtzjTAsoRSVkEBiGDDaQR4xtNd3DeIreQOsjoynRkYbqw8RQJwhBiiLV28bOJTuK8St9BoqOumZ12HWI3ER0Dit7A4nl3Cl5WjvWmzo0kiMxEowg6bD1pRZ7W9zrjhUp9P2e1gwcAdR9DktPtXdN69awqHViMxHQESx+6mY+ooptWwqhVEKoAA8ABAHwoR7KXVe9dxFx1zM3KQEjc9549+ijyU0VHG2+lxCf1czfAqpB9DTe1WmOMiKv5eJrpwHJJo4X0vEZ4/byQ526xgVEWdQHf8Ao19TRDwuzksWlH0baDTyUa0KdqrnMvogkzy0gAqTnfWA8dI8BRNieM2rYHMbl5pCi7lQEjcAq7AnyotomDIIga41OR0nchxRlz3ka6ZjQubHnmYm3b6Kc7e63Dn4sbHwNDf9p+BI5GIXdTy2PhPeQ+hDfEVucMxPzt24RLEhAo7zaS9yFGvttlkwO4Nat45wpsXhbiEhCyEqrK2bOuqAtGUagaCT+tS222htO6AJpgcDQHet9hDo3iT5RUX+Nu2FV7RAuX+UyQFaGdwtwBNj3g2nn0qWK4sWw4AzM9wCAyQWB7oJC922Sc2mu41oR7H8ZUWltsDnS8jgASWEgspAE6Min1raDi9dzZbhzMQAokqhXvR1EJAnSGdNzSWWRz6RV4ZDZ88l0Nnsscb3zOGDcd+odPNV9p1tDhrLpmJtunjAcZT4wQWb3ua0eEYZjw9DnyotgkBdWMITqSIUTOgBPmKz+3N5Rg1tW7b2+ZdtjvIRm3O8ksZjepdnOIlOH3rLLcLWPlFswhIGjEZvq6k/Cn0dmpZw15rQ6Mvdc/JOXyl4zOtVdhVFvG4i2vs5TGs+w401+0fhR5XnfBMSLXFCIck28pUI2bNyUYkrE7qT60cHig/y7//ALNz/ats5FQdgWMNJqs7tfey27ZBAIaQZgyc/j4ZVM+dRwV0DiNxSZZrT3FMH2WvCend9fGOlD3a7jCNeRSxVe+rKUPMFzLNvQx3MpAkfXbyrv7KYpQ7s+dri2ysLbZmFtrqmDlEmHDSd/nBNc7Ss4doJ6aOi6RzCbAP3MzGx2R6o0vmSCdD3xHkpQA/AD41m8Xs2rgWyzZLrktZcLqCkF1DfRJWB8D0q3EcWTMDy74Pekci7tK6+z/ydaHO1/Fcq2LyLcU2b6E57TopRpDrmdY1gab6VvnZfhIBodG8HBJYRSQVC6jhQvELbCYIQakkkmziySST4KtElCt3iq/LUGW7A5ZHzNyTFnFqe7lnqv4+BrbPGUGpF0Abk2L2g/YrU1Ce0rN41iZvMZhbFufLmXTp06KoHuesDAYTm8Tso5EYdMx03cHPB9zv+5Xe+JBQM/8A6jtfuA/5YAKJ5ygUadazexLF8abrGTcW6dvBhJ85M16s7RJNJJoYLo36enmtUx7myRx6Xm8d2TfVGnHz+i3v+m/8JoV4KZvWW8Lli2Pu4G8/53aKO0B/Rb3/AE3/ACoW7ONFrDu2gOLvEk7BbeFuW5n3JRnGkNTr9FhjHjNNSj23tm/jLFlWjLCwDBbnLc5g2+oij79aHZm2ExuJUbLI9Bc/7Vy4GyLmJt4vX5/EsLciPmksXlXTpOWfh4Vbw65GKxx8Fun4M1XZBVsjtYHKoUtOBY3V7ro7BCbV1vrXPyQH+qiihvsHajCT43HPwyr/AE0QXrwVSx2UFj7gJr3aTWZ29CYPCFg8EGfHYu79XJZX7o70fsj40QzWD2Ntxhs53uu9w+pyj+H8a3JrxNg8jVhyVtyqhvtlaKmziF3tvlPuY5ln7yx96l2Zxy27N8T3LLNcHlbKlh+Cj41s8WwXOsXLfVlIHkw1U+jAGvOsLfdg1pQf0kW7J/VDXFDz7lDD1rZD9Wzub+3p8rzQXC7IDrVfEuzrpZt3niMSM1whe9buXZcSSToQQNgJRdJMm3gWLti2eae/aPLYmWblmMvLHkQGgeHWa9E4jhBdsvb6MpAHgR7J9CAfSvKrWNFnErdyhQZW4FHQwJII0kGfPQeVKLRgwP1Hr8Kb2YmQlmyvL2XpGF44uQZ+6wEMG7pBGmx2p6Fzi7/TDI40ysxYsVju5ioImIG9KvAkXgwt1eYWPxS0pw9t4AY3sSCy6MAvKKzr0LtHkYp7DjEHSPlcAawq3yTAcH/MA38fte1yY26Th7QH+fiZ9Uw9ULGcAOqsgDB53uAgjL06/wAq8zxOjnfaWZsPOpWuzysnibZZtIwOrYdnTcijE9k+Sy8m7lZVZmZx3He2qsSR9H2hqPHrVuB7Tl2i/Np8oynVRlMazOoJEyPIdAK5X4u2NW2udrV1A7OLaB+akKWa2G0z90d0nfz31+0nZothVce0jKVklmObu5SxIAJn2QNxuaXd+JXAxgh5+ca/ytdwxHurVS6NOkbRs2clmXLubFpLNo5MiWPzaaRt1A3I94rt4lizzULghES64lszMV5eZW0gAroI1k7msPh+IZLyZLZukW2lVkNB1JWOoA266jzrp4xj+ZZz2iWL6DR86rbh7imesrb1AjXc08tbh+LbG+vgaK/twFflUjhiIs5e3JxIGvE+WCLOGYtbdlEVS9xlDuFHeLv3iz+GpOrEDzrr+SXLn+I2UfVtnX7z9Pux76rw2HuWktOqA2eWjXAhTO3cBd95mSZJBrpbidt7TvbYDKqt7SXIVgSWY5lAyqrEj3DSaWuo83pjXZo9/mC0ULcIx9/Zeacew/yTHnIStq42YkTrqDctmdGAOse6dRRL2X4wBjAIFxWXlDUrIJLZ1JEjM6z4RlB2oS7UY8XwhTOwLk2AdDysxBuMDJBcqTExObwp+D4tlIdc5dGkncKoAyz74jXTuKPpUtkaxzi/lz+cl00Ic6IRvxBwJ1EjDkc96NO2pS7i+H2rRZs14uyMsOmQoYYddA2o8DXJizycXjrcwMRhzdX7YUq0eclj6VXjMcMRxbDshy5LBuaPBVjzNmkayVrh/tDxDNiMNnCM0NDJozw6wHCyJBnURMnSnkU5N1mYLeNcT80rmXwFjiDgQU+HukcYRj9JlHqbAQ/vUccW4itm2WfUCJA3gkDQddxp1kDdhXn/ABa6bWLt3WXXnNcygGQM9s5NtxLCP/qjzh+FtrZfH44962GFjD6ErOYIzRIa6SxA3Ca7nvVVpmMrImx/qGe405r1FE1jnPk/To14dEEdpMATZCuAcQwD3XYKWtLmC2rQYbE+05GuhEkaVdwTiz2Mbce5LI5cEkASdDcCx+sfwiuWzfbEITqGZluXmaBmm7y1RfAZWMe5jAro4LfW6pDK1zm273dT2wflZfOhOzAZSPs+dHttnhisdxueGPnhv6KrFapDai6TFprUbDh5Y0R5e4nbN8pPeW3zS0QvLdoUlup7h90UOdpOHfK7F+5rlSy/J13Yd7PEb90Df+dcnBbtwXzZvjvooGViEOVSWlG10aPOCvkaMMDxTDXibac0ESCjIqtC+0Mp1Ok7TNKIbReo2U0p5n5o1rTarIbO/wCniDkdiF+E4nmXsK8yWVFJ8WXDX5PqVJre4/c+Zyf5hyH7MS/7oYe8ihDstjrGHT5+4U5GJZCSswiWMQgOhmSY+NEHafEDnLbRxmjZlYEd7XSDHfFvX/TbzrcbQ2NpdqWcWV00zY26en8If7QYklCFALXWFq3l8FIkDyLlf2TWlwHDraxotLtaS6nvg2zPrM+tY/Zu8uJxysSBbsZmWYAIWEVo6SxL1Ls32iW5jnusIDFwuUTqxWCdYGgGpI2rTZiIYA12dC528j0FFLc7vpnFuQoG7hgEadoP/wAW9/02/KvNvlZzWFIOSyl1wJMPcuC840+0ABvM+hPuPuz4a6fYTISACCW+0R08h+NC1vhouYnh9vcstq7Eatka/ciB7lFUH95Z60oL2nTh5IEbbknBFF3B8oYG39S5l95XC3gT6mTWGtyLnET+pdHxuEfzoq4lgrpxGGDW3RReaHYaN+jXzoNxGg95oZvcLuG5jFC966YUdTN/8NiD4dYo9mtELLwe4DLqEKWGR90hpOfqtvsgkYK355z8bjfyin7WYrJg7pG7AIPvGPymujgVg28NaRhDKiyOoJEkGs3tM4uXsLY+vczsP1Lep/nXqORks19pBFSeWKG5jmtukLY4dheXZt2/qIq+oAn8Zroqv5QMxWe8AGI8iSAfiDTtdA3IHvoBNTVXSimaBMYgw/EJ6Z1uD7Nw9797PRocWv1l/aFAXG7Iu3L2JkEC98nAkewiBcwH/Un41ssTqSXTkcOaFM2rK6sV6FXnfafggDXn25LlWGw5N/vKxPgrk+hnpXo3Zi0MRbR2YKmUZzIkEIWIj7rH3A1V2o4GlrFZwZsXbN1LxYjInLb6bfeYfhWGR7Gh8bzTDzC1Q3wWyMHwryjC9rbllBbZbbFBElSZHTUdIimruPyFdBYxF8Da6b3LzjoQkaDoPIClXPG1jQD5fddP+AJxu/Oay8PdUI+YSbdxmXf6Spt0M5RpvtWnhOy4yM15oJDT3QcpcbnMQRE9QNYrKvAFgv2Wfz2VR8BXdYxbW1BttABIyk5hrHsg6rP6pG1O+2JHQERs0kuO86OA6rn7EIpBeeaGgA1UGvenv8LS2ga1ezMhVpEAjNoCpDHY/nrVtrity+Bau3Crg5g5YKl2Pov0Vx0I3MT407Y8XbTF7EGIz2z9IbFlME/E1ypYtXLIBf536SZWjc6q+giINJrO2d8jZGNxvADfmOifX7O6yuindiMiMaN26cOexPfS4t9mkryiNP1lE7eUj4+dc3FVuB7du0cptJq+Ygh27z6jrLhfTyrs4fxdAot4jM6K3dujVrYB9hh9JfynpNdmIwttCrO1y610ZxybfcuFjJyudTBMbT5Ctdpt7iZXSCj3ECmwZ9Mkqb2dLE9gZi0CoNcMcsVl2O1t1jbt3xzcndWcwcAx3VcH3/HelxviPMXIkqEEXQSpz5mUqi5NydesBV66z3Yu8iZmUW7fLOoI5jMdCEa5lKtEQRtvBNYVgaG63tsTlGxzE6ufMmPdWaw2d1qkDWAgadQ9FttLvw8QfLQuOVMyqLSnmCDKo2QwdCxUnT9UBYHuq23c5F9bgkq3fUZtSIhkJ36xrvXY1nl2LCQBLPcbzEMiE+elw/eFUvhDcQLsfaQx12Inw2PxrqbTZGGzXNNcOAy5A8UlgthbNed+U58TmtXgd5LOOuXBcUpkEOhJyxlMdzUxABHgfKrO1nam7fLpc5jMpkNcyyFDqwCKgMDSc2Y6MfGsrgN4OeT9Mn5rKqAcye9zHME6TEk6SNJrVOHF0EHS7AQfZLLKE9RAOVto7vhHKwvpaG94SAPT5RdDNHWFzowC7Gu0HSN2n+VhX8c1w5nZmaTqx6QGAA2G52ArYu8QN3uEsVEsAWZj3tE3Pta9OuWsrL8zB9pHKmd+s+7/ALVpcHhZbU8teaSdZuHS2PCAxXTz8q6aKNoja5wwBdTcTo35bqlcvLI9zjjic/nzGiWBu5bl9TlItSQRsGRGWF8tNPd51ycD46LJtyzLlRoI6szSVPiMrCujDhVs3mWIaNdTMsBGvkr/AI1zWcIjWLWcgBSD03P1v3fQVktc1bKJSPzOPzyRY/6haNAA+c12YvinOuveHcZEUjUxIdiwbxBzb9IB6VuWOOjFW1zwXUZVJAnN4E75uoJ0O3hWHddQY0iPcT7/ABqLHUMhCkDrsRPst/zSucfJfoae6c2edpb3Mp8Og6WnXu1hZ74L5Re5QLKmY53YaqERiWuREkQ2+uvjRVxHisd53bPdlUlw5CosE6CJgAHxLOelXYbu2vnJQgZrrNOdV0KoxIIuHbrJORTtWBx3FbswhjGUGCFSO5lYaGQTqN5JG9HsrvxczYiKNrjuGJ+btaNM11ihc8mrjg3dr4/dcOCxqhGDDNmMEa+yzSpIGh7x9MxpcH4qcOuZUzZc6DMCu8iTHUadae3bWF8hlbpoYMz5RPvqV60BoxgR4+/89etOpHgySPH9wPAYeXQpAHmgbuI+b1dh+1bPa5LBYgAMBqSIGusSTr06+VdHAONXF4hZvWxn+TIBDCRAQoQAsFicxCjckjzNYtjBKzZ1gBN4P0pED/nhRPw/ApZtqx+n865IJ1y5t1BKuqAlZ0Odh1rBLNdsmGd6nkt9li72ehNABUnZVFHHu3pKBrjAKHbJlIzkssG2pBBRgrGTr7XWVBCcX2jN62ytPzkFcrlQuWcxYLHMZtBLT12rM4kXxDZ2lNXWG15aq3dDeLzmJPUyaqKRkHXKw8da1dj2RjpHGYAkUOONMQvNutjjRsPhbs07zpXfw7EoLpa1du2FIQDLsHy5WZwTBQsPAxm8q7//ABstiFuXmAuWg6C4jnl5YEDKoJzMS3UDxiNM7D8HIkZcoCy2cwWU/ST62o0gRp0iktu2JPed+9Jjx+kqKcokdWLfZrNK2IN7xhoaDLWceRHRGsxlmNx4qNZwoBt2L0fs/wBmsTirNy5nUN3rSm4zKwJCt9WY1FY2P7HXLbFbt6yGB1LO0bDqy+/esrgHG7iZLF3E3LFh8wV0IzKSQQt1gcyrruds228E/aHszgAqWsPcuXcYzoWVzzbvLIJYm2BBEQZHlqRuJtom0UxXt1ls4HjcTTKn3qsDF8ERbbFL2GZ1BP8AjgkwJ7qBJJPhrt1rmwHYvEG3lHIMwQTdZSC0EHW1BiRoDXbf7MsHW1yVPNNsKHw5QyWloeJHdU6idCdK0cecHh7qjA2rgxBUi5hxfz4ZY73zrEnMBGbKG1jUUV1sliAJNSchpwQ2WKGUlsddpOS7+yvaFsHgi1wraUXHBBRubdcjKVSCMxUyPIisXjHHr/EmuNckW7INwWFMhQryxvH62XNA6R8eTHs9vErcxQGJNyzbuiGygWryklbXRSsMPTxppwqhmbBcQtaurMt0Hvah178SdDI6waHa3S9+J5oyQ7GgxGempBrgiw93FH3UDxeGBcdH+I9V14rGYa25UmySInLfYrtsITptSrII4a3e/ThOsZMOd/Mk09F75ow7uT/aVmua3N5hYOGwbC2zN9IWW06C5mIA+Fd78PykjY76k9Tvp5UqVEthvBpOmvosjcyqbmEhSQx0iRJ93w/2FNbvlNXaVIbKANjm3J8NRSpVv7O8MbHD9/RpQJReJadXqq8Hc0ZddQp8QCSSXg9YUr941tBbuBuROZCALlqTCyDItme48E6r470qVK+3AO9aKDEGvBy6HsImR/dONWnRwzGpLGYNcanNtseTaU50cfOKQfaYjRxqIgz79zgXSXuoo+sgA8ztP/NyaVKtvYJuRSAaHAcKVS7tepnFdXzotTi+LTPy1IOVo2MhUthEUyOoDNoeoqpFbLbg7Z2A02ALEe8wRrSpU6e43GnSHO/4lKQ0VprA6rgv8H7pNsEklm3AHLy5hM/SFaeExnPSdBdQiTlVUa2SqIiog9osRJPUz4yqVcz2ixrbQ+g0nzXQdnyvMAdXEYgrgxRHMuZi0nKygmQDMMD5+davDMEHw4UnS6xGgAgWgevWWZT9ylSpr/69j9NPbosVuaG217WjCvum4hheXYKjbNt0AVTt6vXPwy0rgLLBgNtgR7x/z30qVDtTQbCwaiOnuscP9V3HqojhrloNwSS2WF10aMpn161sdnODsCrtDMT82CRtmI5h7pXRl0U7kSYHtKlXM2pxEZonFhibJMGuyXDxnjee4Ldr/DXM5bUF2WZaPD2oHnJ304uI3zGWMwSGyiBGpllJ21I0G/pTUqeRWCKODvG1rdGnXSvVFlt8r5DZnULbx0asqFXWOEXLiNdQqVtsZWSCpAkTOjD3VyG5mCnzjXXVdfyilSq7O8umtLTor190pnjDBGRs6K643LXvCF2BBmNZBjcDU+dEuKGbCZknQW7U6jVCrATOohUaCNCxgjUUqVZO0YxDHDd04necEwsXigmcc6gcMVkYDAF0vC60QxIUaklD350iZMAzWet/LdUWxJaVtlolTnEGY8NJAB8IpqVbbJV7rQCdA6heJImxwxSgY1OeWSlxh7gLNdbOwGsExtABnVoIqXBOIC0bT3bS3lUqGRzoyspy6xvuNugpUq83G3KUzb0bULLLK9+JORO7E6lscMuWmxo51r5i6z/NqdrZYEKDoQVy/gK18FhP/DcUL164zKi/o6GWuBGDArpCLqwGaensidGpVh7QN1kLRpB8itfZwvueHZZqjH4/Em0tlS9uyFGhum5dcXDA5l1jJ1YaCB5CpvwizZYsmZk5ShkJ7huxkbQg66u07SBEU9KvEcLRdcMyiz2l90xCgAJy9VjXMQc1g65V7q6yVAloGk6NJH2h4Gty7exl5WXLbtW73fJVVa5cNweyhZtJgnvQNyddCqVNO0ZXCxNk01I8/ZKbI0Ge7oos5OK4WwOVlQ5JE/J2udetxrqFj4nKonYRFNSpUjbNMQD3jua7P/ttmGFwL//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1473466"/>
            <a:ext cx="3062304" cy="2039494"/>
          </a:xfrm>
          <a:prstGeom prst="rect">
            <a:avLst/>
          </a:prstGeom>
          <a:ln>
            <a:noFill/>
          </a:ln>
          <a:effectLst>
            <a:softEdge rad="112500"/>
          </a:effectLst>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5263" y="4461951"/>
            <a:ext cx="3168352" cy="2376264"/>
          </a:xfrm>
          <a:prstGeom prst="rect">
            <a:avLst/>
          </a:prstGeom>
          <a:ln>
            <a:noFill/>
          </a:ln>
          <a:effectLst>
            <a:softEdge rad="112500"/>
          </a:effectLst>
        </p:spPr>
      </p:pic>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616" y="4414148"/>
            <a:ext cx="3710798" cy="2471870"/>
          </a:xfrm>
          <a:prstGeom prst="rect">
            <a:avLst/>
          </a:prstGeom>
          <a:ln>
            <a:noFill/>
          </a:ln>
          <a:effectLst>
            <a:softEdge rad="112500"/>
          </a:effectLst>
        </p:spPr>
      </p:pic>
    </p:spTree>
    <p:extLst>
      <p:ext uri="{BB962C8B-B14F-4D97-AF65-F5344CB8AC3E}">
        <p14:creationId xmlns:p14="http://schemas.microsoft.com/office/powerpoint/2010/main" val="2533467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0 Imagen"/>
          <p:cNvPicPr/>
          <p:nvPr/>
        </p:nvPicPr>
        <p:blipFill>
          <a:blip r:embed="rId2">
            <a:extLst>
              <a:ext uri="{28A0092B-C50C-407E-A947-70E740481C1C}">
                <a14:useLocalDpi xmlns:a14="http://schemas.microsoft.com/office/drawing/2010/main" val="0"/>
              </a:ext>
            </a:extLst>
          </a:blip>
          <a:stretch>
            <a:fillRect/>
          </a:stretch>
        </p:blipFill>
        <p:spPr>
          <a:xfrm>
            <a:off x="1187624" y="0"/>
            <a:ext cx="6768752" cy="6453336"/>
          </a:xfrm>
          <a:prstGeom prst="rect">
            <a:avLst/>
          </a:prstGeo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347487" flipH="1">
            <a:off x="3057126" y="191887"/>
            <a:ext cx="1884350" cy="1340580"/>
          </a:xfrm>
          <a:prstGeom prst="rect">
            <a:avLst/>
          </a:prstGeom>
        </p:spPr>
      </p:pic>
      <p:sp>
        <p:nvSpPr>
          <p:cNvPr id="2" name="1 CuadroTexto"/>
          <p:cNvSpPr txBox="1"/>
          <p:nvPr/>
        </p:nvSpPr>
        <p:spPr>
          <a:xfrm>
            <a:off x="5292080" y="5248998"/>
            <a:ext cx="3456384"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FIN DE VIAJE</a:t>
            </a:r>
            <a:endParaRPr lang="es-E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2 Rectángulo"/>
          <p:cNvSpPr/>
          <p:nvPr/>
        </p:nvSpPr>
        <p:spPr>
          <a:xfrm rot="20475846">
            <a:off x="2664" y="2663713"/>
            <a:ext cx="4572000" cy="1446550"/>
          </a:xfrm>
          <a:prstGeom prst="rect">
            <a:avLst/>
          </a:prstGeom>
        </p:spPr>
        <p:txBody>
          <a:bodyPr>
            <a:spAutoFit/>
          </a:bodyPr>
          <a:lstStyle/>
          <a:p>
            <a:pPr algn="ctr"/>
            <a:r>
              <a:rPr lang="es-E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Regreso sábado </a:t>
            </a:r>
          </a:p>
          <a:p>
            <a:pPr algn="ctr"/>
            <a:r>
              <a:rPr lang="es-E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s-E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11 de abril</a:t>
            </a:r>
            <a:endParaRPr lang="es-E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881629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6701 0.05926 C 0.06041 0.06227 0.05902 0.07524 0.0552 0.08311 C 0.05625 0.09468 0.0585 0.10162 0.06232 0.11181 C 0.06389 0.12917 0.06232 0.125 0.07187 0.12917 C 0.07725 0.13681 0.07968 0.14445 0.08368 0.15301 C 0.08472 0.1632 0.08437 0.16806 0.08975 0.17524 C 0.0908 0.1801 0.09323 0.18959 0.09323 0.18982 C 0.09201 0.20232 0.09184 0.21505 0.08975 0.22755 C 0.0901 0.25255 0.08941 0.27755 0.0908 0.30209 C 0.09097 0.3044 0.09357 0.30487 0.09444 0.30672 C 0.09531 0.3088 0.09687 0.32223 0.09687 0.32292 C 0.09809 0.33588 0.09826 0.35 0.10156 0.3625 C 0.10052 0.40325 0.10052 0.47176 0.07534 0.50371 C 0.07309 0.5125 0.06979 0.52176 0.0658 0.52917 C 0.06458 0.5345 0.06284 0.53843 0.06111 0.54352 C 0.06007 0.54653 0.05868 0.55278 0.05868 0.55301 C 0.05902 0.5625 0.05816 0.57223 0.05989 0.58149 C 0.06041 0.58403 0.06336 0.5845 0.06475 0.58635 C 0.06823 0.59098 0.06875 0.59514 0.07309 0.59908 C 0.07378 0.60232 0.07621 0.60487 0.07656 0.60834 C 0.07777 0.62014 0.07343 0.63588 0.0802 0.64352 C 0.08229 0.64561 0.08507 0.64607 0.08732 0.64815 C 0.08958 0.65996 0.08628 0.66852 0.07899 0.67524 C 0.07326 0.68681 0.08073 0.67269 0.07187 0.68473 C 0.0684 0.68936 0.07048 0.69051 0.0658 0.69399 C 0.06354 0.69561 0.05868 0.69723 0.05868 0.69746 C 0.05468 0.70116 0.05173 0.70232 0.04687 0.70371 C 0.03698 0.7169 0.02257 0.71088 0.00868 0.71181 C -0.00348 0.71598 -0.00434 0.71644 -0.02101 0.71806 C -0.02518 0.71945 -0.02691 0.71852 -0.02934 0.72454 C -0.03056 0.72732 -0.03177 0.7338 -0.03177 0.73403 " pathEditMode="relative" rAng="0" ptsTypes="ffffffffffffffffffffffffffffffA">
                                      <p:cBhvr>
                                        <p:cTn id="6" dur="5000" fill="hold"/>
                                        <p:tgtEl>
                                          <p:spTgt spid="6"/>
                                        </p:tgtEl>
                                        <p:attrNameLst>
                                          <p:attrName>ppt_x</p:attrName>
                                          <p:attrName>ppt_y</p:attrName>
                                        </p:attrNameLst>
                                      </p:cBhvr>
                                      <p:rCtr x="-3212" y="337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61527" y="764704"/>
            <a:ext cx="8568952" cy="4308872"/>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3600" b="1" dirty="0" smtClean="0"/>
              <a:t>EL  VIAJE  INCLUYE: </a:t>
            </a:r>
            <a:endParaRPr lang="es-ES" sz="3600" b="1" dirty="0"/>
          </a:p>
          <a:p>
            <a:pPr lvl="0"/>
            <a:r>
              <a:rPr lang="es-ES" sz="2800" dirty="0" smtClean="0"/>
              <a:t>- </a:t>
            </a:r>
            <a:r>
              <a:rPr lang="es-ES" sz="2400" dirty="0"/>
              <a:t>RÉGIMEN DE PENSIÓN COMPLETA  (desde </a:t>
            </a:r>
            <a:r>
              <a:rPr lang="es-ES" sz="2400" dirty="0" smtClean="0"/>
              <a:t>la cena </a:t>
            </a:r>
            <a:r>
              <a:rPr lang="es-ES" sz="2400" dirty="0"/>
              <a:t>del primer día hasta el desayuno del último día)</a:t>
            </a:r>
          </a:p>
          <a:p>
            <a:pPr lvl="0"/>
            <a:r>
              <a:rPr lang="es-ES" sz="2400" dirty="0" smtClean="0"/>
              <a:t>- ACTIVIDADES </a:t>
            </a:r>
            <a:r>
              <a:rPr lang="es-ES" sz="2400" dirty="0"/>
              <a:t>Y ENTRADAS A LAS VISITAS </a:t>
            </a:r>
            <a:r>
              <a:rPr lang="es-ES" sz="2400" dirty="0" smtClean="0"/>
              <a:t>DETALLADAS</a:t>
            </a:r>
            <a:endParaRPr lang="es-ES" sz="2400" dirty="0"/>
          </a:p>
          <a:p>
            <a:pPr lvl="0"/>
            <a:r>
              <a:rPr lang="es-ES" sz="2400" dirty="0" smtClean="0"/>
              <a:t>- DOS </a:t>
            </a:r>
            <a:r>
              <a:rPr lang="es-ES" sz="2400" dirty="0"/>
              <a:t>MONITORES ESPECIALIZADOS DURANTE TODO EL VIAJE (24 HORAS</a:t>
            </a:r>
            <a:r>
              <a:rPr lang="es-ES" sz="2400" dirty="0" smtClean="0"/>
              <a:t>)</a:t>
            </a:r>
            <a:endParaRPr lang="es-ES" sz="2400" dirty="0"/>
          </a:p>
          <a:p>
            <a:pPr lvl="0"/>
            <a:r>
              <a:rPr lang="es-ES" sz="2400" dirty="0" smtClean="0"/>
              <a:t>-TODAS </a:t>
            </a:r>
            <a:r>
              <a:rPr lang="es-ES" sz="2400" dirty="0"/>
              <a:t>LAS ACTIVIDADES MULTIAVENTURA </a:t>
            </a:r>
            <a:r>
              <a:rPr lang="es-ES" sz="2400" dirty="0" smtClean="0"/>
              <a:t>ESTÁN </a:t>
            </a:r>
            <a:r>
              <a:rPr lang="es-ES" sz="2400" dirty="0"/>
              <a:t>CONCERTADAS CON UNA EMPRESA ESPECIALIZADA Y CON MONITORES </a:t>
            </a:r>
            <a:r>
              <a:rPr lang="es-ES" sz="2400" dirty="0" smtClean="0"/>
              <a:t>TITULADOS</a:t>
            </a:r>
          </a:p>
          <a:p>
            <a:pPr lvl="0"/>
            <a:r>
              <a:rPr lang="es-ES" sz="2400" dirty="0" smtClean="0"/>
              <a:t>- SEGURO </a:t>
            </a:r>
            <a:r>
              <a:rPr lang="es-ES" sz="2400" dirty="0"/>
              <a:t>DE RESPONSABILIDAD CIVIL. </a:t>
            </a:r>
          </a:p>
          <a:p>
            <a:r>
              <a:rPr lang="es-ES" sz="2400" dirty="0" smtClean="0"/>
              <a:t>- TRANSPORTE </a:t>
            </a:r>
            <a:r>
              <a:rPr lang="es-ES" sz="2400" dirty="0"/>
              <a:t>CON AUTOMÓVILES TORRES. </a:t>
            </a:r>
            <a:r>
              <a:rPr lang="es-ES" sz="2400" dirty="0" smtClean="0"/>
              <a:t>  </a:t>
            </a:r>
            <a:endParaRPr lang="es-ES" sz="2400" dirty="0"/>
          </a:p>
          <a:p>
            <a:endParaRPr lang="es-ES" dirty="0"/>
          </a:p>
        </p:txBody>
      </p:sp>
    </p:spTree>
    <p:extLst>
      <p:ext uri="{BB962C8B-B14F-4D97-AF65-F5344CB8AC3E}">
        <p14:creationId xmlns:p14="http://schemas.microsoft.com/office/powerpoint/2010/main" val="3676266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260648"/>
            <a:ext cx="8568952" cy="2508379"/>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2800" dirty="0" smtClean="0"/>
              <a:t>Para poder contar con su hijo/a necesitamos:</a:t>
            </a:r>
          </a:p>
          <a:p>
            <a:pPr marL="285750" indent="-285750">
              <a:buFontTx/>
              <a:buChar char="-"/>
            </a:pPr>
            <a:r>
              <a:rPr lang="es-ES" sz="2800" dirty="0" smtClean="0"/>
              <a:t>Compromiso de convivencia firmado.</a:t>
            </a:r>
          </a:p>
          <a:p>
            <a:pPr marL="285750" indent="-285750">
              <a:buFontTx/>
              <a:buChar char="-"/>
            </a:pPr>
            <a:r>
              <a:rPr lang="es-ES" sz="2800" dirty="0" smtClean="0"/>
              <a:t>Ingreso de 120 euros antes del 09/01/2015 en el número de cuenta:</a:t>
            </a:r>
          </a:p>
          <a:p>
            <a:pPr algn="ctr"/>
            <a:r>
              <a:rPr lang="es-ES" sz="4000" b="1" dirty="0" smtClean="0"/>
              <a:t>2103    ………………….</a:t>
            </a:r>
            <a:endParaRPr lang="es-ES" sz="2800" dirty="0" smtClean="0"/>
          </a:p>
          <a:p>
            <a:pPr algn="ctr"/>
            <a:endParaRPr lang="es-ES" sz="100" b="1" dirty="0" smtClean="0"/>
          </a:p>
          <a:p>
            <a:pPr algn="ctr"/>
            <a:endParaRPr lang="es-ES" sz="100" b="1" dirty="0"/>
          </a:p>
          <a:p>
            <a:pPr algn="ctr"/>
            <a:endParaRPr lang="es-ES" sz="100" b="1" dirty="0" smtClean="0"/>
          </a:p>
          <a:p>
            <a:pPr algn="ctr"/>
            <a:endParaRPr lang="es-ES" sz="100" b="1" dirty="0"/>
          </a:p>
          <a:p>
            <a:pPr algn="ctr"/>
            <a:endParaRPr lang="es-ES" sz="100" b="1" dirty="0" smtClean="0"/>
          </a:p>
        </p:txBody>
      </p:sp>
      <p:sp>
        <p:nvSpPr>
          <p:cNvPr id="3" name="2 CuadroTexto"/>
          <p:cNvSpPr txBox="1"/>
          <p:nvPr/>
        </p:nvSpPr>
        <p:spPr>
          <a:xfrm>
            <a:off x="251520" y="3861048"/>
            <a:ext cx="8568952" cy="2246769"/>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800" dirty="0"/>
              <a:t>Para sufragar gastos del </a:t>
            </a:r>
            <a:r>
              <a:rPr lang="es-ES" sz="2800" dirty="0" smtClean="0"/>
              <a:t>viaje, </a:t>
            </a:r>
            <a:r>
              <a:rPr lang="es-ES" sz="2800" dirty="0"/>
              <a:t>los alumnos de 4º han organizado una </a:t>
            </a:r>
            <a:r>
              <a:rPr lang="es-ES" sz="2800" dirty="0" smtClean="0"/>
              <a:t>rifa. Las </a:t>
            </a:r>
            <a:r>
              <a:rPr lang="es-ES" sz="2800" dirty="0"/>
              <a:t>papeletas se entregaran, a aquellos alumnos que </a:t>
            </a:r>
            <a:r>
              <a:rPr lang="es-ES" sz="2800" dirty="0" smtClean="0"/>
              <a:t>quieran participar, </a:t>
            </a:r>
            <a:r>
              <a:rPr lang="es-ES" sz="2800" dirty="0"/>
              <a:t>la próxima semana.</a:t>
            </a:r>
          </a:p>
          <a:p>
            <a:pPr lvl="0"/>
            <a:endParaRPr lang="es-ES" sz="2800" dirty="0"/>
          </a:p>
        </p:txBody>
      </p:sp>
    </p:spTree>
    <p:extLst>
      <p:ext uri="{BB962C8B-B14F-4D97-AF65-F5344CB8AC3E}">
        <p14:creationId xmlns:p14="http://schemas.microsoft.com/office/powerpoint/2010/main" val="1761823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672"/>
            <a:ext cx="9115840" cy="4752528"/>
          </a:xfrm>
          <a:prstGeom prst="rect">
            <a:avLst/>
          </a:prstGeom>
        </p:spPr>
      </p:pic>
      <p:sp>
        <p:nvSpPr>
          <p:cNvPr id="2" name="Elipse 1"/>
          <p:cNvSpPr/>
          <p:nvPr/>
        </p:nvSpPr>
        <p:spPr>
          <a:xfrm>
            <a:off x="3995936" y="2261439"/>
            <a:ext cx="864096" cy="648072"/>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5" name="Elipse 4"/>
          <p:cNvSpPr/>
          <p:nvPr/>
        </p:nvSpPr>
        <p:spPr>
          <a:xfrm>
            <a:off x="2051720" y="2453272"/>
            <a:ext cx="864096" cy="648072"/>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6" name="Elipse 5"/>
          <p:cNvSpPr/>
          <p:nvPr/>
        </p:nvSpPr>
        <p:spPr>
          <a:xfrm>
            <a:off x="7020272" y="476672"/>
            <a:ext cx="1656184" cy="648072"/>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3144090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rot="21417637">
            <a:off x="123891" y="3954071"/>
            <a:ext cx="4317942" cy="2308324"/>
          </a:xfrm>
          <a:prstGeom prst="rect">
            <a:avLst/>
          </a:prstGeom>
          <a:noFill/>
        </p:spPr>
        <p:txBody>
          <a:bodyPr wrap="square" rtlCol="0">
            <a:spAutoFit/>
          </a:bodyPr>
          <a:lstStyle/>
          <a:p>
            <a:pPr algn="just"/>
            <a:r>
              <a:rPr lang="es-ES" dirty="0"/>
              <a:t>En medio de los pueblos más importantes de Guipúzcoa y a 6 km de San </a:t>
            </a:r>
            <a:r>
              <a:rPr lang="es-ES" dirty="0" smtClean="0"/>
              <a:t>Sebastián.</a:t>
            </a:r>
            <a:endParaRPr lang="es-ES" dirty="0"/>
          </a:p>
          <a:p>
            <a:pPr algn="just"/>
            <a:r>
              <a:rPr lang="es-ES" dirty="0"/>
              <a:t>Amplias y silenciosas instalaciones que ayudarán a hacer más confortable su estancia. En su </a:t>
            </a:r>
            <a:r>
              <a:rPr lang="es-ES" dirty="0" smtClean="0"/>
              <a:t>restaurante </a:t>
            </a:r>
            <a:r>
              <a:rPr lang="es-ES" dirty="0"/>
              <a:t>podrá degustar la exquisita cocina vasca así como variados pinchos de la región y desayunos en la cafetería.</a:t>
            </a:r>
          </a:p>
        </p:txBody>
      </p:sp>
      <p:sp>
        <p:nvSpPr>
          <p:cNvPr id="6" name="5 CuadroTexto"/>
          <p:cNvSpPr txBox="1"/>
          <p:nvPr/>
        </p:nvSpPr>
        <p:spPr>
          <a:xfrm rot="21428366">
            <a:off x="-933901" y="3063490"/>
            <a:ext cx="5573080" cy="830997"/>
          </a:xfrm>
          <a:prstGeom prst="rect">
            <a:avLst/>
          </a:prstGeom>
          <a:noFill/>
        </p:spPr>
        <p:txBody>
          <a:bodyPr wrap="square" rtlCol="0">
            <a:spAutoFit/>
          </a:bodyPr>
          <a:lstStyle/>
          <a:p>
            <a:pPr algn="ctr"/>
            <a:r>
              <a:rPr lang="es-E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HOTEL TXARTEL </a:t>
            </a:r>
          </a:p>
          <a:p>
            <a:pPr algn="ctr"/>
            <a:r>
              <a:rPr lang="es-E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LASARTE</a:t>
            </a:r>
            <a:endPar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96" y="0"/>
            <a:ext cx="4683738" cy="2564904"/>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0614" y="2003029"/>
            <a:ext cx="4543386" cy="2488044"/>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6442" y="0"/>
            <a:ext cx="4487558" cy="2457472"/>
          </a:xfrm>
          <a:prstGeom prst="rect">
            <a:avLst/>
          </a:prstGeom>
        </p:spPr>
      </p:pic>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0614" y="4491072"/>
            <a:ext cx="4543386" cy="2488045"/>
          </a:xfrm>
          <a:prstGeom prst="rect">
            <a:avLst/>
          </a:prstGeom>
        </p:spPr>
      </p:pic>
    </p:spTree>
    <p:extLst>
      <p:ext uri="{BB962C8B-B14F-4D97-AF65-F5344CB8AC3E}">
        <p14:creationId xmlns:p14="http://schemas.microsoft.com/office/powerpoint/2010/main" val="2515847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08140" y="188640"/>
            <a:ext cx="8528730" cy="4124206"/>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3600" b="1" dirty="0" smtClean="0"/>
              <a:t>Lunes 6 abril: Donostia San Sebastián </a:t>
            </a:r>
          </a:p>
          <a:p>
            <a:endParaRPr lang="es-ES" sz="3600" b="1" dirty="0" smtClean="0"/>
          </a:p>
          <a:p>
            <a:endParaRPr lang="es-ES" sz="3600" b="1" dirty="0" smtClean="0"/>
          </a:p>
          <a:p>
            <a:endParaRPr lang="es-ES" sz="3600" b="1" dirty="0" smtClean="0"/>
          </a:p>
          <a:p>
            <a:r>
              <a:rPr lang="es-ES" sz="3600" b="1" dirty="0" smtClean="0"/>
              <a:t> </a:t>
            </a:r>
            <a:endParaRPr lang="es-ES" sz="3600" b="1" i="1" dirty="0" smtClean="0"/>
          </a:p>
          <a:p>
            <a:endParaRPr lang="es-ES" dirty="0" smtClean="0"/>
          </a:p>
          <a:p>
            <a:endParaRPr lang="es-ES" dirty="0"/>
          </a:p>
          <a:p>
            <a:endParaRPr lang="es-ES" dirty="0" smtClean="0"/>
          </a:p>
          <a:p>
            <a:endParaRPr lang="es-ES" sz="2800" dirty="0"/>
          </a:p>
        </p:txBody>
      </p:sp>
      <p:sp>
        <p:nvSpPr>
          <p:cNvPr id="4" name="Rectangle 1"/>
          <p:cNvSpPr>
            <a:spLocks noChangeArrowheads="1"/>
          </p:cNvSpPr>
          <p:nvPr/>
        </p:nvSpPr>
        <p:spPr bwMode="auto">
          <a:xfrm>
            <a:off x="351469" y="1276304"/>
            <a:ext cx="8324987"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kumimoji="0" lang="es-ES" sz="1600" b="1" i="0" u="none" strike="noStrike" cap="none" normalizeH="0" baseline="0" dirty="0" smtClean="0">
                <a:ln>
                  <a:noFill/>
                </a:ln>
                <a:solidFill>
                  <a:schemeClr val="tx1"/>
                </a:solidFill>
                <a:effectLst/>
                <a:latin typeface="Comic Sans MS" panose="030F0702030302020204" pitchFamily="66" charset="0"/>
                <a:ea typeface="Times New Roman" panose="02020603050405020304" pitchFamily="18" charset="0"/>
              </a:rPr>
              <a:t> </a:t>
            </a:r>
            <a:r>
              <a:rPr lang="es-ES" sz="1600" b="1" dirty="0">
                <a:latin typeface="Comic Sans MS" panose="030F0702030302020204" pitchFamily="66" charset="0"/>
                <a:ea typeface="Times New Roman" panose="02020603050405020304" pitchFamily="18" charset="0"/>
              </a:rPr>
              <a:t>Llegada a Donostia-San Sebastián, donde podremos disfrutar de la hermosa</a:t>
            </a:r>
          </a:p>
          <a:p>
            <a:r>
              <a:rPr lang="es-ES" sz="1600" b="1" dirty="0">
                <a:latin typeface="Comic Sans MS" panose="030F0702030302020204" pitchFamily="66" charset="0"/>
                <a:ea typeface="Times New Roman" panose="02020603050405020304" pitchFamily="18" charset="0"/>
              </a:rPr>
              <a:t>bahía y playa de la Concha. Recorreremos su Paseo, Puerto, el casco antiguo, zona </a:t>
            </a:r>
            <a:r>
              <a:rPr lang="es-ES" sz="1600" b="1" dirty="0" err="1">
                <a:latin typeface="Comic Sans MS" panose="030F0702030302020204" pitchFamily="66" charset="0"/>
                <a:ea typeface="Times New Roman" panose="02020603050405020304" pitchFamily="18" charset="0"/>
              </a:rPr>
              <a:t>Catedral,el</a:t>
            </a:r>
            <a:r>
              <a:rPr lang="es-ES" sz="1600" b="1" dirty="0">
                <a:latin typeface="Comic Sans MS" panose="030F0702030302020204" pitchFamily="66" charset="0"/>
                <a:ea typeface="Times New Roman" panose="02020603050405020304" pitchFamily="18" charset="0"/>
              </a:rPr>
              <a:t> boulevard y el edificio conocido como “los cubos de Moneo”, diseñado como Palacio de Congresos y Auditorio </a:t>
            </a:r>
            <a:r>
              <a:rPr lang="es-ES" sz="1600" b="1" dirty="0" err="1">
                <a:latin typeface="Comic Sans MS" panose="030F0702030302020204" pitchFamily="66" charset="0"/>
                <a:ea typeface="Times New Roman" panose="02020603050405020304" pitchFamily="18" charset="0"/>
              </a:rPr>
              <a:t>Kursaal</a:t>
            </a:r>
            <a:endParaRPr lang="en-US" sz="1600" b="1" dirty="0">
              <a:latin typeface="Comic Sans MS" panose="030F0702030302020204" pitchFamily="66"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s-ES" sz="1600" b="0" i="0" u="none" strike="noStrike" cap="none" normalizeH="0" baseline="0" dirty="0" smtClean="0">
                <a:ln>
                  <a:noFill/>
                </a:ln>
                <a:solidFill>
                  <a:schemeClr val="tx1"/>
                </a:solidFill>
                <a:effectLst/>
                <a:latin typeface="Comic Sans MS" panose="030F0702030302020204" pitchFamily="66" charset="0"/>
                <a:ea typeface="Times New Roman" panose="02020603050405020304" pitchFamily="18" charset="0"/>
              </a:rPr>
              <a:t> Almuerzo no incluido </a:t>
            </a:r>
          </a:p>
          <a:p>
            <a:r>
              <a:rPr kumimoji="0" lang="es-ES" sz="1600" b="1" i="0" u="none" strike="noStrike" cap="none" normalizeH="0" baseline="0" dirty="0" smtClean="0">
                <a:ln>
                  <a:noFill/>
                </a:ln>
                <a:solidFill>
                  <a:schemeClr val="tx1"/>
                </a:solidFill>
                <a:effectLst/>
                <a:latin typeface="Comic Sans MS" panose="030F0702030302020204" pitchFamily="66" charset="0"/>
                <a:ea typeface="Times New Roman" panose="02020603050405020304" pitchFamily="18" charset="0"/>
              </a:rPr>
              <a:t> </a:t>
            </a:r>
            <a:r>
              <a:rPr lang="es-ES" sz="1600" b="1" dirty="0">
                <a:latin typeface="Comic Sans MS" panose="030F0702030302020204" pitchFamily="66" charset="0"/>
                <a:ea typeface="Times New Roman" panose="02020603050405020304" pitchFamily="18" charset="0"/>
              </a:rPr>
              <a:t>Continuaremos nuestra visita hacia el pueblo costero de </a:t>
            </a:r>
            <a:r>
              <a:rPr lang="es-ES" sz="1600" b="1" dirty="0" err="1">
                <a:latin typeface="Comic Sans MS" panose="030F0702030302020204" pitchFamily="66" charset="0"/>
                <a:ea typeface="Times New Roman" panose="02020603050405020304" pitchFamily="18" charset="0"/>
              </a:rPr>
              <a:t>Getaria</a:t>
            </a:r>
            <a:r>
              <a:rPr lang="es-ES" sz="1600" b="1" dirty="0">
                <a:latin typeface="Comic Sans MS" panose="030F0702030302020204" pitchFamily="66" charset="0"/>
                <a:ea typeface="Times New Roman" panose="02020603050405020304" pitchFamily="18" charset="0"/>
              </a:rPr>
              <a:t>, donde nació el</a:t>
            </a:r>
          </a:p>
          <a:p>
            <a:r>
              <a:rPr lang="es-ES" sz="1600" b="1" dirty="0">
                <a:latin typeface="Comic Sans MS" panose="030F0702030302020204" pitchFamily="66" charset="0"/>
                <a:ea typeface="Times New Roman" panose="02020603050405020304" pitchFamily="18" charset="0"/>
              </a:rPr>
              <a:t>marino Juan Sebastián </a:t>
            </a:r>
            <a:r>
              <a:rPr lang="es-ES" sz="1600" b="1" dirty="0" smtClean="0">
                <a:latin typeface="Comic Sans MS" panose="030F0702030302020204" pitchFamily="66" charset="0"/>
                <a:ea typeface="Times New Roman" panose="02020603050405020304" pitchFamily="18" charset="0"/>
              </a:rPr>
              <a:t>Elcano </a:t>
            </a:r>
            <a:r>
              <a:rPr lang="es-ES" sz="1600" b="1" dirty="0">
                <a:latin typeface="Comic Sans MS" panose="030F0702030302020204" pitchFamily="66" charset="0"/>
                <a:ea typeface="Times New Roman" panose="02020603050405020304" pitchFamily="18" charset="0"/>
              </a:rPr>
              <a:t>y también villa turística donde se rodó parte de</a:t>
            </a:r>
          </a:p>
          <a:p>
            <a:r>
              <a:rPr lang="es-ES" sz="1600" b="1" dirty="0">
                <a:latin typeface="Comic Sans MS" panose="030F0702030302020204" pitchFamily="66" charset="0"/>
                <a:ea typeface="Times New Roman" panose="02020603050405020304" pitchFamily="18" charset="0"/>
              </a:rPr>
              <a:t>la exitosa película española Ocho Apellidos Vascos</a:t>
            </a: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s-ES" sz="1600" b="0" i="0" u="none" strike="noStrike" cap="none" normalizeH="0" baseline="0" dirty="0" smtClean="0">
                <a:ln>
                  <a:noFill/>
                </a:ln>
                <a:solidFill>
                  <a:schemeClr val="tx1"/>
                </a:solidFill>
                <a:effectLst/>
                <a:latin typeface="Comic Sans MS" panose="030F0702030302020204" pitchFamily="66" charset="0"/>
                <a:ea typeface="Times New Roman" panose="02020603050405020304" pitchFamily="18" charset="0"/>
              </a:rPr>
              <a:t> Cena en el hotel. </a:t>
            </a:r>
            <a:r>
              <a:rPr kumimoji="0" lang="es-ES" sz="1600" i="0" u="none" strike="noStrike" cap="none" normalizeH="0" baseline="0" dirty="0" smtClean="0">
                <a:ln>
                  <a:noFill/>
                </a:ln>
                <a:solidFill>
                  <a:schemeClr val="tx1"/>
                </a:solidFill>
                <a:effectLst/>
                <a:latin typeface="Comic Sans MS" panose="030F0702030302020204" pitchFamily="66" charset="0"/>
                <a:ea typeface="Times New Roman" panose="02020603050405020304" pitchFamily="18" charset="0"/>
              </a:rPr>
              <a:t>Velada y animación </a:t>
            </a:r>
            <a:endParaRPr kumimoji="0" lang="es-ES" sz="4400" i="0" u="none" strike="noStrike" cap="none" normalizeH="0" baseline="0" dirty="0" smtClean="0">
              <a:ln>
                <a:noFill/>
              </a:ln>
              <a:solidFill>
                <a:schemeClr val="tx1"/>
              </a:solidFill>
              <a:effectLst/>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98232">
            <a:off x="322610" y="4262722"/>
            <a:ext cx="4211960" cy="17593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34532">
            <a:off x="5062814" y="4216038"/>
            <a:ext cx="3480821" cy="21129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90089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7" y="332656"/>
            <a:ext cx="4575026" cy="61000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848" y="116632"/>
            <a:ext cx="5178152" cy="3922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7059" y="3654142"/>
            <a:ext cx="4576941" cy="32038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81112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6" y="3212976"/>
            <a:ext cx="6492939" cy="4869704"/>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8207" y="-27386"/>
            <a:ext cx="5035488" cy="335699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245" y="-27386"/>
            <a:ext cx="5047813" cy="335699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mage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0326" y="3329606"/>
            <a:ext cx="3383674" cy="3528393"/>
          </a:xfrm>
          <a:prstGeom prst="rect">
            <a:avLst/>
          </a:prstGeom>
        </p:spPr>
      </p:pic>
    </p:spTree>
    <p:extLst>
      <p:ext uri="{BB962C8B-B14F-4D97-AF65-F5344CB8AC3E}">
        <p14:creationId xmlns:p14="http://schemas.microsoft.com/office/powerpoint/2010/main" val="3511865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3739852"/>
            <a:ext cx="3810000" cy="2857500"/>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54" y="3717032"/>
            <a:ext cx="4235765" cy="2880320"/>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260648"/>
            <a:ext cx="7993840" cy="3024336"/>
          </a:xfrm>
          <a:prstGeom prst="rect">
            <a:avLst/>
          </a:prstGeom>
        </p:spPr>
      </p:pic>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6009" y="3429000"/>
            <a:ext cx="4460925" cy="2399670"/>
          </a:xfrm>
          <a:prstGeom prst="rect">
            <a:avLst/>
          </a:prstGeom>
        </p:spPr>
      </p:pic>
    </p:spTree>
    <p:extLst>
      <p:ext uri="{BB962C8B-B14F-4D97-AF65-F5344CB8AC3E}">
        <p14:creationId xmlns:p14="http://schemas.microsoft.com/office/powerpoint/2010/main" val="2757141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2775" y="312737"/>
            <a:ext cx="7904335" cy="3231654"/>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err="1" smtClean="0"/>
              <a:t>Martes</a:t>
            </a:r>
            <a:r>
              <a:rPr lang="en-GB" sz="3600" b="1" dirty="0" smtClean="0"/>
              <a:t> 7 Abril:  </a:t>
            </a:r>
            <a:r>
              <a:rPr lang="en-GB" sz="3600" b="1" dirty="0" err="1" smtClean="0"/>
              <a:t>Flysch</a:t>
            </a:r>
            <a:r>
              <a:rPr lang="en-GB" sz="3600" b="1" dirty="0" smtClean="0"/>
              <a:t> de </a:t>
            </a:r>
            <a:r>
              <a:rPr lang="en-GB" sz="3600" b="1" dirty="0" err="1" smtClean="0"/>
              <a:t>Zumaia</a:t>
            </a:r>
            <a:endParaRPr lang="en-GB" sz="3600" b="1" dirty="0" smtClean="0"/>
          </a:p>
          <a:p>
            <a:endParaRPr lang="en-GB" sz="3600" b="1" dirty="0" smtClean="0"/>
          </a:p>
          <a:p>
            <a:endParaRPr lang="en-GB" sz="3600" b="1" dirty="0"/>
          </a:p>
          <a:p>
            <a:pPr lvl="0"/>
            <a:endParaRPr lang="es-ES" sz="2400" dirty="0"/>
          </a:p>
          <a:p>
            <a:pPr lvl="0"/>
            <a:endParaRPr lang="es-ES" sz="2400" dirty="0" smtClean="0"/>
          </a:p>
          <a:p>
            <a:pPr lvl="0"/>
            <a:endParaRPr lang="es-ES" sz="2400" dirty="0" smtClean="0"/>
          </a:p>
          <a:p>
            <a:pPr lvl="0"/>
            <a:endParaRPr lang="es-ES" sz="2400" dirty="0"/>
          </a:p>
        </p:txBody>
      </p:sp>
      <p:sp>
        <p:nvSpPr>
          <p:cNvPr id="6" name="AutoShape 6" descr="data:image/jpeg;base64,/9j/4AAQSkZJRgABAQAAAQABAAD/2wCEAAkGBhQSERQUExMVFRUUFxgZFxgYGRgYFRgYHBcYFxUYHBgcHCYeFxwlIBwXIC8gIygpLCwsFx4xNTAqNSYrLSkBCQoKDgwOGg8PGiwlHyQsLCosLCwsLCwsLCksLCwsLCwsLCwsKSwsLCksLCwsLCwsLCwsKSwsKSksKSwsLCwsLP/AABEIAMIBAwMBIgACEQEDEQH/xAAbAAABBQEBAAAAAAAAAAAAAAAFAAIDBAYBB//EAEkQAAIBAwIDBQUFBAYIBQUAAAECEQADIRIxBAVBBhMiUWEycYGRoSNCUrHBFDPR8BVigpKi4QcWQ1OTssLxJGNyc4MlVLPD0v/EABoBAAMBAQEBAAAAAAAAAAAAAAABAgMEBQb/xAAuEQACAgEDBAIBAgUFAAAAAAAAAQIRAxIhMQQTQVEiMmFScYGhwdHwBSNikbH/2gAMAwEAAhEDEQA/AIkt1IFpyrXYr6o8EZprmmpQk7CcE/ACSam4XhdYbxKCI0gkeMmfCM746TuKjLljijqm6X99i4Y5ZJaY8lQrS01IizHw+p3p16yVYqd1MHqPeCNwdwfIirveia2sg00tNPIpRTEM00tNPilFADNNc00+KUUAM00tNPilFAhmmlpp8UooAZprmmnxSigBmmlFOilFADIpRT9NLTQMZFc01JFcigBkUtNLvR57GD6fPp6idxTwPT8PUdSQRsNgJPlXPLqccXTZqsM3whmmlppwP03HUV2K3jJSVozaadMZprmmn1ymIbpppWnxSigCHu67UumlSGWwKUU6KclskgAEk4AAkk+QA3piHcNxD2zqQ6WgieoDAgx6xj41y8+tV1KuoEgsMahAgkAABskFhE4JzmpOHtAsFdlTOdR0mBuNjnPlXOJs6WIGRJgyDI3GRg4iuascsn5/oday5I4dKSq+a3v9+SBRO5JmZJMk7kknqfWpuK4suqBlXUoguMFl6BgMEjoR0x5VLwHAm4SBjBzjeMAAsJ+E1WKxuIPUdR5itI6G6XgwepK/ZHFcipIrkVqZDIpRT9NKKAGRSin6aUUARxSinxSigBkVyKkiuRQAyKUU+K5FADCKUU+K5FADYpRTopRQAyKRWcTE9Rgj1p0VNYt22GLhL58IQ6cbg3CQureAJzAJFZ5MkMa+TLhCUn8TN8LduMrCdENBEAGfjhevTpRXhOGUqJuX9UZ03ZHrgggYonb4ZBqZbAtFnUq11+8LvJhWQhU0kTgDcCTBojxnB3f2Z2uXUcD7nd2gBldOmLYKxg4javAlKN7Hrxi/JnrNtgPEQxBgMPvL0JHQ5II6RUkUZ5pwNxLQuMOH0kp4lti22c+IysiN5HyqpzXhWRhqtJaEY0uWVjqjGokznYHby6+l0/VQqMGcWXp5W5FHTXIp1KK9E4xsUorsUooA5FKnRSoAtRV7lNglmcaYtrOU1mcnAOOn+dVIpNzp7FtxbtSzFAHJLDOFAQKJzjLjqYiJ5OslpxM36ZXkRoeQ8A2t3dFBPQbCcneYmBImPUiK7xPZ1XdmB0lm1GAIyImJ/qj6msnwHFX3Znud4zNp0BLmiMBYAQqNwTCkH2pYxNW7NjmA0zxbP7GoTdI/eHvJ3BlYUkDYCBqknxu9NO09z09EWqa2NFwHI7a6w6BzIkkbeFDGD0n6UAv8EykSrEEiI8RyRAnAnI3iq6c94q2j97eum4s7W7fdMSGKCNECQM4Gx8Q3F7hu2imE4mybTgaWiWSRoDDSVD6dUiFDzp8q0x9RKDclyyJ4YyST8HOacMEKDQyHTswGYgFtS4Jznb41SijXO+LW6AbbI6qQDB8SkhjlemwwwByD0NCIr1ulm541Z53URUZ7DIpRT1STAp1slWBZRpAmTpgjpCFSWHvKk9Au9GfqYYdnyGLBLJuiKK5FF+ccsVFS4mA8SszpaJIBOSMHfyoXFa4sscsbiRkxyxupDIpRTiKn4rgXt6dYjWoYe49D5HzHqK0bSdEU3uVYpRT4rkUxDYrmmuNwrOwAcqMbQseZ1QW8toqQ2WUkMQY2MZIgb9CfWB7hXLHqNWZ4q4N3hrGp2MiuRUkVyK6jAZFcipCK5FAEF9oEAlS0hWABCtuJk46+fnBir3CsjWzrdbbO2tgoPeHYzpUEwTJ9mMfAVOJaFJiYzHT3n0G5qtyjg2us2oyDk6pgkDqoIkx02AgZrxevvufwPU6StAV4rnNsH92zldjcKoNvw5ed/wDZjervBc/vaD9kpWZjurhXYD2tYJ6fcFDiRb1Ktq85XBAUW1np4hG+N/OtPwXLFFpwtm0zRKggEs0GASV6wBM1551g292hGmLthCMYm6ucAe1YI+td4nmVriYSCGXUypqVhcYKWAU/iBg6SBODBANWeFuC4yo3ChAx9pLsARkYQjO2JFCO0XKCL02ixY6CyydYBMI4YyY1Aw0nQd8GKAB4sMuGJYqSCd5IOcgZqve422ntOo9Jk/IZrGdprfErxHeXG1tcJcgAwupmxBJ8O+MCOgqRGxgR+VemuulWlKqOJ9Ilu3yaK9z+2NgzfDSPm2fpVO72if7qqvvlj+g+lCVWTAEk4AGST0AA3NWm5VcgkLq0+0EKuyejAElT76h58kvP/Q1igvA485vf7z6IP+mlVBrgGCyj3kTSrHW/ZrpXo9HinWeCDtJWSgLDaTAMAGMZPzrumprV/u0d9QSNMuVLhQTHsAEsTIAxA3r1urdYZHm9Ov8AcRZ5DxaCw966otKveE51EIhIYyRknS3lOMVkOUdsX0XGuBTrvMTKLc0C4C3dwWXw+Fhg/c2NT9tOdC3wNq0jki+Fcgqqk2VOsSAMF3Kddlasf2cttocNtd1lfVrcXJjfOm4o89RjY18/fyo91Q+Df+bHqTcz4W+jPbaXVWOggd6QPEVAiZMHoaiti1xSvp1TbYSCglHBZgOts+IGQCOkgCvO2vKgLMRAGOktIAAPzPuU1orHaornhr3eBUTWHLHVKgM66/tAAx0kSQPCRiY00r2YW/Rc5fxbs98Mp0llKEBQsIbgEwcEhwYXEqxgapN6KG8s5sj+HQ6n0UuCd5JUavmvxopZhhqSHETKlSI65mNvWvZ6ecIY6s8zNGcp8Fnlek95PiwFjcZJBnpvEjffFdt8MpGWJBBKkCFeCykqw1awSBBxM9MTHzFkuEtbCkkyr5J6ggE+wN5gRueuZrrK/VToDQSoJLGAIYrKkLJJBA2GeniZsvdk5s9THBY4qKJOA4qXFy6SQRC2wxuaS+ykABB74xnxVke1PMLvL9IK6wRCljOZfScZMhep6bDro1WMjcYBJaBmCYBGYmD0nFVOccmTjEKsp1mWBwCxEgE4gP0DgQ2qGCkzUwySjvF0xyhGW0lsCezHPTxzvbFtrLKJLjxogOBOr7x6DM59kCa1vNeXMqq3fPdUbh8spMeIH8JiI91CeUcuumyio/dW9T+G3qUe2wJJJNyTE5c1Y4/grvDWnu2brMAuq5acd4Hj2oVmBmM4KnG52roj1E9UZS3ozlghTjFVZBFQXOKUC4Zk2gC4G4k7e+Axj0rJcT25ZtQSFJGAp16BuxEKJPkS2B0nxUOucRxVq2zBLqJcgGSLevBxEFjhj1IzmZrry/6hf0MMfQtfdo3/AAfNELooM95JBzpGmZDYEHcwDMAzEiR3Me0bEzbtjVHjVjLIwwfCIJGN5MdaA9lePN64qADUlxbjMcaUCstwMo9oEECVI22G9a/jrtxeFvMs925DSFxqYy1ydWoEEFg2kxK5E45u823kXLNXiSWh8IocHzU/srXnAY98EgeHw6VON85O81b4XjkuCVORuDhh7x+okVnn5mxtG2QsM4fUBBkYMxgzjONutUTpYMrdUuEZjKoz4Pn4a2x9TOHm/wBzGeCMvwa7iuY2rch7iKQJKkjVH/p3n03ND7vaa2PZVm9cKPmc/SgN3svb/ZEcana4qsGJcmTddcDCCQv51R5Zy9wSik3TuAJwBvny82I+lTLrsrdcFrpIKNh6/wBpbh9lVX5sfmYH0rVchSLitqEG2sCNpUsY99YR71u37TK7/hVvAPew8Vz3JA/rHat5yXiJFkiJa2pgA4m2TAH0+Fc+XJKf2Zrjgo8INc54QMeHc5Iedv8A2f4UR5SnoJAQ/L1ih/G82tAIjq7MsY2gwPQD61d5diTp3UEA7/l61jqTVGiTsnu2NJgfdur6bq4/SqfOVVBcv6Cz27RIk9E1XNM5iSImDV21xXeyO6Kk+KQeo2yOuTv51BzdJtupB8Vt136lGFPUm7BKlR5BzfnBvGdKr4QuJPhDF9/eR06Chl+8UUny3wSY84BqzZ4C41nvoGjSTMmYGoM0AHAKsN58JxtNG9xekeZ6e4iQavkTfsk4HiuIdT3Fu6QQQWVUt4iSO8MkCMkBhjerFrslxLmCtlPY9tmuEB/YwJEGtP8A6PuHD8LMCA9xZjA18MABMwBK9fdRniObWEUTfthjZtY1rOtLiypVJZTpBP060lFNXJlOck6iv5HjvEXLqMVB2jZVA2B200qPcYiNccqZUs2nBHhk6cHIxFKsWduhfqPToqS87Lw90oqMYJh5iApPQjOIHTNLTVHtXzcWOBdM6uIBtr5AEzdb4IGHvYV7nXyrF/E+f6OGrIed9quY/tHEHRGnwpbgQO7tjRbIA2DeJ4/r0Ya2tkarQtkWnDRaDXVIt3LzOWvEx7ItjVpAZWH4GAF9mLQa6bjFBBAAIZ3AFy0WZbaspaE1CCfENaiSRWlfh3ZMh4YKpZ2WzaVo4e1DWxokBiVJJaLd5WMlWFeCmfQtJKjP8x5cpc2z7KtE74mEb5EH41b43kNojhRaRXuNqDBSARptWDLwQANTXMvEaTOBTHYFbTTIKaT6m3Nv6oLZ/tVouyai5dOFhApJNs3G0kkMEJbQm2WILeIaetdH5OH6/Ez/ABvEcVwnEWEW1bZmtlkOrUpNwMhIYELqAAAIJGAZzWv5TwBtrqZYu3FHeFMiQAdAPUmQW6ZP4l0TcVetXOMtXHZQlu2wU3BpuF21AHS5DFYPQHJOKu2Qy27jISpCvoOGhstswM5jpmahyYJI5b4N3Mwc5z6nJ88+6mX7li2ftb6A+QOpv7ok/Shd3gbjPcF1rl3QrMFLNpOkqp+zUBAJOxzinHlxth1EjS5twNFlCftgSIliJtekhwelSoXwDlQS5fzCzcurbS3cOrV43XSggFtmMnaPZ61E11kUsAdUQNMSDg/eIAiPpsatLwqpxkgAfv8AoJMCyFycgDU+2/Waj40QzREZIHQDymfdSkqpjW5DwSMttdKHwjBJUw2ot4QqDUTqIMx6A0VTiXhzcwwZogAYG22JJkyPxDeoOCt/ZoVYaipGdbx+HAPhE6RAGd81n+1HFm3h8F1EpGnUwOA87gKRMRMxkTWiE3REnAAcu4pxBLG8Syhskvw5IlRmPEN4OehNM7aJbbTbtsjN3riF0ExhQTpJaDpG8A1mWvsRBYxJME+GSZY6dgSc4o3yThu7QXm9o4tA5AHW5Hu2+HmadN7DU1FprkJ9neW27L9zoBZh9oTMA4IU48QUTIwCzdMitMbblk0sCAc4YRjGxIYegjMZxFZnstcTW2i4e+bVmFYKVYkghpEkSZbzEeug4XmDoW1C45CHxDSC0GQgUMFG7CAPeaTZK9sxna7llvh7qrbwGUsRMgeIgR1AwcbYx5AX/Q1xSpu22VGkSwj2kZVJG4EkCTiSBOa2fangbV4B7zLbuQe7IOkQWMK7P4G8ROfBJkA1nOT2lsPfTiFIN+0UnTJJIYWyYzEnDCQMGQKetBpsz3eEoBJgCB6DoANgMnHqak5T2f4jiVuQ6Ki+0PG8wpceEkKcDEjeqj3SB6/KtB2U52LFm6r2rtxnONCqVjS6ZJOPaGwoaVjjKVMksf6PlBAuX7jCVkKVtrlGbYA+W8+Z6UU5bxK22TQ2lUQW0lWcnTglUGWwPaOMVSvdsrtwAW+Ht6TH7y4XBhSvsoFkGTj+FEeztqLlouPE6gux6HEIoPsgeVS3HhB8uZFjieIe4ZC33zv9nZGMHbUwx6dan5TwVxiYs2Mz7Zu3D7W2oMufhTu0/KxAdZIOkaSX07PkAbHwjbG/WjPZfh4tWwAI7vb3+I/UmprcCqvDXDMJw3X2eIuoZn/1NERVXmvH3bOjvEa0C0qxvG/ZkdHGgMgM+0Jjy6ibmHKF7+6CBGkuPCJnwOczJGW6davc8Rnt2gpjxrqBGpWQodSldjPh92/ShjPPLlm8lr9mUIyqrKGbU1zS7O/3TpPttDKIIIPXA8dk33fGckjSPm5ArTHkLoSqvd7u2XBC3bgH3SFiQB7XTzzkzVSxwNp7iqLSFiYJZtTAzBMGTg/lS1yBpAi1yeyBDXreNhOv6WwfWpFsWhgLcePw24+rH9KM8bbayxAVAFJAKpqOAD1MbMPkai41bisQzsfERghB4VQk7Sfaopg5ewYbR/8At7nxuqD8tOKVaZeFjEbY38sVyjSFhoDE7jz6V572/wCZG5xBtglhZHdgY9swbsYHXRb/ALBqpa5pcs+JHZY2APXoI2qLs6lq5xU37gC24YlpJdzdVTAGWMs9zH4K7Or6jupRI6LBobmHuO5Rf4HRYS6vhsHiLpW2oYN3ptBQ5JJMmNWMAYoXx/KSUtm47u7cHc4ltRnJhbQjy9K0fabm6X7/ABTWwzC7YtWUbTpAi6t24xD6WiZAgGfShvMuZAtqY27Q/Z7XDgM2qEtlGn7niJXIg9RvmuJNHdpk0W+1HLu6u3UAgKbVxfcyCxc/x2rZ/t1B2X49bXEIXAIPh2nJwuOpmKD9oe073mLteZiV0yqKBpLhyohACNQU9TihVvnPTWje+Ub+fhV60YvDJu7R6nZ4dQToRUycKNPX5n60S4S7bRW1OBM6pIEb9Dk/Cg/AKeI4azeINkvqLambSwmAZGMwzCcw2SadxNzg/BqvKdCKvhhp07mUDZJJ+tSlRm/QQ4rmVpLr+2ZXSQFOqS7HIbTGNHzqo/Gk23uLb34hsHDajruZABMfaRMzPpVTju01jWSLbs7SxkQDORHi2+HlUV3tXd0MbVhEAMwdWqDuwK6QcgSSKalXklxsKXBfde8nS5LJgKB3ZCkmWE5YDM9PmxOXhbTG5DsWkHV0C4XWMKCZx60HTmXFXQQboQ6l9gKDBkQSoDdN5NcscGxZtbuzgahquEHBIIwdQQ7RMb0rKoLcbzQqZZxbEAaLlxAg2J0oNDbjBMxJx5BuJHD3GLkvec9EFxlAHQYQR5Sx99aDieSW/E1pLWotGrQsTAEEDfp86GjX3LXA7RLLACpJEDpMDf8Ayo+Xgl15IuG4MiSnCMB0LMlvr/VVm/xVc5jf0x3/AAjDUPat3O86eVxQw/v1d/o/RxenJAVjksTu6gb7YFHuY2Q1sZM42wdoI/X4UO0NbmM5RZsqbj8P3qF28YKXkUsFOdQZrWoAnBO2QKP8vZLgHgTPh8cFjAbPs+YnrVS/w6qJAEzvGcAjcehohyx5toBAlNPmfYcTv6TURk2ymqBHOuUXLi25hyWZSXAK6B11Aapknc/ATWWHC3haV7aHuyT9lch02BlIyk+akEx1rc97cTu1095rd1EGNIDAF8jI1dCRiI3qmeKS5w6ldUMFAlSpldII8vrGD5UPgEZLgVLMAlhVZhq8V06QCoYiRbDSAepO+9TcRYMGb9nImER7n1ZmH0o3wFsFNWoSVQCdx9kk9es1TFjReJYwgC7tC4S2TClvMN08/fTStbibBN21jNziWHoFtLsT6QIU9OlG+U3FXuAJExpBOowDkk9ffQ+wiIjjUniMeHx/cuoJ0L5sPPrRLgXAW2R0I3BH3o2ORVJJEhDtbzZrFgMbaOmJBBZtRbQpA1oIlup69au9kOJN2xZuAKA6EgAAQCCVWBMQIHwof2yTVwV0n7psn5cVZ/iaXYB//CcKPJY+Wpf0pgEuZ274uvpurBDEA2rRhQhJXXp1HAIyat8e5S0jaS/iQQCJywUHyxM+6rfFW5Weui4P8LiqveE2ln039803QkVLdxS10HEsxj07uwGP6/Gs+LltbhZXVpckaQ7TLEiSF0jJ6mtFYjvbsyM22EeqMD/y0E5vya2r2bgUag5z1yYE+vij4CojbscnRF2p4yysd6WSYMgW9J9oRqcjOJwDsKE8853bW3bd1Oi4CVYM3i1AY0ou8KCMjeiP+kTgg/CzG1y3/iFxfzcVmuPOvl3AN+F+FHw+0tn8hVgaO1xupVY/fAfG0MNQ+hpVV5PYZ+GsEA/ubQ/u21U/lSpUwM9e5YX4v9mUgM15kQkmB4jpJAyYEH4U89jOM4diFVDq+9qjAnMOoMZ30npW5/oq2t9nYjULbu+gMtyMDJV9RwNozgeld4JbLLda0hWNCyQASZbfJJ2O/UVUknuVCcoKjHp2TvN+/wCJ0gzCqtx5CrqbbSogA9DV3gOw9hj4TdcaGYsT3Y8LFSNKqGJJnc9K2NxiGSLTGLbkAkZ8SLknIJk9Dio+GVgCQAoFpGGdR8TMSPZHRgdvSoorXJ+QH/qjYFpvsEXpJWSRuctJ6edZW52KVn0rvAIgkLOpd8HodhFeo2+GLWiXbVOwGIgERjqaFcLwAFyVEDUoAO4kOWPr7JpPZoW7BHDdnkUC3oHgiJJbBkb/AA29KtPyRSiEriFM6QABpZ43O0gUR4i0QL8YNsagcZUI10DMjYxt1olx3C+BF/Chx/ZUdI+kUCsyqcATOPZkY3MIrxAz1inW+XnUAQBIO6x0J6+LoOtEX4L7K4CSdLX9Mlj+7BVdznK7YHuqLhOCC8QqrA+yLGAokl7yjbO2gfD301Emx/JOHVi7AyoKbTAMEmBsMzt5UkjU4g6gqgzGxukyIk593SivJgF7/wA+8X19m1bH51Q4m5L3CN4s7b+yrfrVJBYY4CyCYEwbpmd5JE0F0/8A09T+K5A+OufyozwXEBLeorPiYb9QzLP0NcbmR0gJbVV8gsjO+y0lJRBqxc0H/jXwY0DPSZYkT5wRV/jyAgznED6UMTmwae9uovkCwHnOCfd86v3rlu4Jt3FcgAAK6tInyGaicrKiqBXGL6nr06Rb2M+u8US4F9aAk6ZGmN8CVG5HvqnxAIAMN7T4jOFsn0/Wr3B8y7ydTIhJI06hJECN29fpSx8jkVgniVfwrfWfMhrQmOlU+MsRw6xEBVMe4A1bTRZZleZEgEDoyqSIg+Q2HSqPNbi92NDhsQYxsOok/KnewvJR5cim0pMatKziT7CkZO3+dCOH4ILxBjC6B4QABJtoScDzJ38zV7l94gBZ3VI230KP0FSNwZFwvI9kCOuEVd9uk1UKomQN4KxHfZJm6RkkwAt6AJ2FXeFtYXoB/Eml+zhNR1r4nLGcQTr9f61VLnNURlVdV0iZCxAMiJb2Qd/M5q7VE07Nfx1qxcsvavFtLkTpOkkBlcQ3TIG1R8n4C3aCpYnu1YxJJIk6iJOTkk/GhXEcTfukfYIsT7Tud89EFT8Fa4lSAHRczlNUTHUvPSoZZo790KPEGgGME9Z6D41EOHItgZIHUjpuCaiucLxJwTaYD/y4yPddpt/iOKRD4LLaQBEMD0jZyfKgCs3FoLxDQJ7pdiZb7YrttgjJ9fSoeZprVQMlXB94Gk49cUIPEliAAy3AUhSMyp/F7JAnrHTGRVu5avfiI97EAY9BUKVMbimTc05Z+0WO7nRm0SYJPgdHiMfhjfE0DPZi2OGThnvHQmmGGlXJW47rvIHtRVziuFU+1cXB6t/nVK5w9uT4x8tXx/Kr1E0XuB4lLFsW0uKVWY1FWOSTuCB18q7VMcMP6/8AdP8AClTv8CpBy3bUXbtw7sFQjrBuAH6IP7tULXMdNoIQ5LaXMARBRdMEkdSxpuon2+KXO+jUfP8A3ds+Z61LfdgxD3OEttjG7DoogvO3pT8DC3A8abguXAhAtqohiATEsYxGcbxUtniW0tpVhCrMhRCgLbP3t/8AOq/J7NxkZl4hGU+SKVMEz5HeuXOPuKrKFt5gGBpJyPWD0+VS5UNKwnZH2cJvGJ2nYnrjBofwrD4sce8A7Y666TXrvdSRb0wMeIN0jOoic1HZzEyuWI0wxIi3JJJUCPLPWob3KRPd5a7G8CNPeDSPc3DpZn+8Hx6Uv203bxXSi+0D49e0scCJ26xg1FxMW4ZCQ5grqNs5k7CSSZnzzQF+0PEyRDD11qojYYFsfnVWlyIKRdKkKqwxYnwXGzcYu43HVm+Ap1/l1wFGU3AxQBiFRSOumSPCMnEmMZ8wH9KcSxIJwD1e8ZHuVhioOJW/gyuDmbZYR/bk/wAilqQaTZqBbQHxEkeKXLEkgk6twTjeKGcTxpjHDk5GAMmMTMfKar8q4VlU3G9pAwlNChomfZGCM7Yq3Z4nXEgg69MF2YjwyekE9IzVJ2xMelsd2r3LlxAxPh1OdJ1MNMKY6TsN65HDyBpuuWiJXeTA9o+cj4UVVA3DkLkG25G8kwxHUGZNUf6MJs8F4GOm7LeEnSO/JkyfDud6AOcCLTOUW0UIBbJUGJUeyDI9oVd5zy5CR4Fgz5en4pFRNwpXjLr6YVkABxn91O2funfy91XeauIGfFJj3ZzHvAqJcDRnL/ArA9SwIIBGkJYIGn2erdPvVb4fs5Za3ItgnSZ8K+1p6giPaPzilxa4XH3m+HgtRjJG3UfmKM2gEUi2Z9ojrJg+npRAbRm35aLawL/cwYVXI0EjJEOSAdtgKF89429w1tmuIjKQ2l0JXJwp0+IEaiOo39K1Fzhhc0FxMG48HYNKDr5V5/254UWeF4eyggN43O0nSsE/GMe6irE9ix2Y48XOHttcuqGErk+I6cA+e0fI0S7pMy5P9hzWc7BMjW7i5DI+qJxDKAMb7q3luKJsHV9Ie4V0kzrYf7NnAwoG4A3ppCsutwakYFwz5KB6daSWimnSuNUMWgsFJzBH5VTHCarjq2ohXKiWuEwLypuzRt5flU3K7wWwskCWx0lmiABJk00qE2arnNlhZLpcZNAYkKdMgITE9Nt/WouytxirM7MTqG7F4Hvq/wAZxarYfWHhwU8C6iNSHMGBgTVLs/dBL6O8IBUy6qDmdtLnAjz60wJu01gm7bZWI1DSSHdYhhkRgmH+gq9wlpl4d01MxXUAWMnUMTJ9RUPP+IVSoZbxHjINs2xmQCDrcScA486tcv4nvUdgrLqZsMACDJmYYj60AZ3iuBbvELkMxtgP93UVvcOxMbGFDR+k1Q5nxndkhrdpdyD4jIAWSIWeo+dEuK4tXeyyHwulwjDAkQpHSZGk7xg1S51BKjUoIDA6nC793GJB2DfyahIpkd4sEUrpDNr1QJHhEmBPpih78VcPV9jtbRdsdTRM3B3aMSIDZjxDMqwxM7mqKcLiMnEYs3Opk7rVqiSle4+4DE3On37Y6eUUqv8A7Gfw3P8Ahf5Uqql7FuQns+haGk63CqDqIOQCIyOvWtfxdyybzEvbB1W5ErIKks0gGZCimcNYIuyAYhjtIGtlXc7YBEjOasnhwbsnrdX/AA2XY/QihAyfgbSmwYJKkswK9RrZljG2RQ65bGoSYEiTjA6nbpFEeCfRw1vBMquPekn+fWht9pOZ+nxz9KynyaR4CfFpps6U8WIPoIJJ29Kq8IFKQwB1ecEwWZT8MVa5jOgwYE+L3HEbHz+lVbNtCo1xpEBycDSTqz8GpN7jXAO4u53bWVUJM9WVCFN1jCgxM4wMxODNQ8RZhpMEShk+UAjfbelZ5hajhibqymgPvt+z3AwMDI7w28e49Jp3FcytFGOsFirRht9BC5AwZj3VTJK1zhxpRSROi3MnyTOczkio0sKEc7ToEqCxALZwoBOPL6b0+5xfDsi27hZ1CpJDXVZWW2VUyF1EkmZmJAJnAKscfbFxyXPiva4GtjHeu+mNIjDABf4U/AFnl6aeHcZgK+SCN2uGYPimIwfrJp3D3FLSDP2zzgSpC5U5MEbHY+goZwPL7lvS7XGFo2goQC5o1MAdURGTqMxmafw/ObYJxcM3bjwF315Xcg9R0p8Cs0nG8Mf2YlSw7tCwhmG1tiJggkbY9KH3ODhuXmATcdBckTq0tbPWehirF3nAa1dtizdB7shjpXwyNMt4sD+NVuL5xbU8Izi4i2DLSoz+7ErDHVlT86a0+RO/A/hkSxf4kwAlpAYAGFCLcbYehq3w3Mf2jhrF8poN1S2nDRmN4ztPxrNc/wCf2Tb5gyXFbvVVEgNmQqNuMQpJzUnYfmqHl1u2WVSly5Op1ByxceEkHPeRJ6qd+mc2uEEW7oLXkllEfebp/VtUW4UabU+Ss0fMxQq+hkTIHj9Olv8Azoy1spGPZHr90R+lKBpIoX01vbKsUkXXfRB1hSgAMggiW3isJ21sOeGsNcbU2nJChRBClRAxj0jc1v7B8QPml8/NrRrzj/SNdIHDjUY7kHTuPZUagOh9fQeQq/BDKfYmywLvsGKiSDkAktB85PrtRk8SO/CFBq0yGhiNPduQCdQzpBGx3+NCexPEsQVI8AYwczsDE7AelGeJ/ejz0/8A6LlOKslsVh2a5cAVVZXhm0NDN3qhiPtTOZOwqfl5m1sB4sAAKMAEYFS8Mv2t7/3h/wDnE1Fy1vs/58hV1sK9zXquuy4P+7P/ACNQzs/Gk4HX/p/jRTgc2z62x/ymg/Z5vAfj+Vukvqxv7IMdo8W5wYY/UH+FWuE3vj/zbkfFmI/OoO0K/Y/2h/yvUvCN473q8/NQf1pv6oS+zAnMbYBs52a6B7jw9w7f2RUPHoQqlWIOog6TE+BY29x+Zq7zPhmm0QGxdYbH71m8s/l86i5khFvIM6xiD1S5/Cph9hz4ILdzw2yZPisEk53W0T+Z+dM4e1L3klz4OJXO3heRGTnypwB7kdIW2fkqj/pqUvp4q5IuRr4kEwSADaL7AbYgR1raHLM5eAFf4eSDouZVf+Uf1aVWOBTXbVjZubAZ3xj/AHfpSqydwiOJusykZgrqGgM1swQrYGpkJn3HBzpJsN37qSCyvrHspAll0OSHVsaQACIgE9az3Zt7vdq11nS5LBQ6/aFTnKEgwdbAhzJkb+Gp+cjuwrajpuE6R3kwoiPEUE4YdevxrmOhoI204wLHe3Y0+yNAgaQYgJ6kR5yOknlq1dVwj3nFx0ud2utQ7uCAugaQzHc43A+FZ7m3OhY0l33lgoDktBEgAGF6DPvE1iOL5m1y+12HktKz90Ayq+QA/nrUWDdHq3HW7yqWu3boAnd2mYBhRvMeXk04ANVOHS5dPiLaYUwzOyzp3JJ8PTONwBvnLW+0+oM5U6hKrLEgArBM9QJiPXfE1W4jtHeZSrOCurURCwSNtUDIGAAcCTEVLmkyHNI3icECE8WB08U6QqAZ0+HYAz5nHlC3D6VJJkquAA4DMCTCzAZdgo2G05pWOzyMiuoWGVTBS3Mn4Cnf6qrGyGBvoU9PnVtFWNS2lxCVcxPh1C4QfY1MQRLk6SJP8Z5xfLTpOiCzEAe2CikEEyRlpnO48P4RXV7KrE6U/wCGKj43kaoshLf/AAwJznFJrYLLnaXn1q1YCI6vcBVdK7LpBE7eYG1ZI897vu2GliYJABJGkAE7Rn9BWU47iTraMAHbqN5Hp8qr/tIMSOmI92B+f87Q23uZ2zecN2wa74HVVtHUPDIYAwG8Q9ogam9SSSfLnN+MW60oyjcgZXxE+0JUAAiOu4Y/ezhrXETjYdfP1iB76JWbLtba7nQp0h8gNuQFMwes79fKpb8MpSbNHzfmQPCNbCwrtbcAGToVFZBjeRv5Yqpym4iWXY6UK64DHxN4UkKI1ZOxHs6RJgmgvFXtjqlZjrnEA526/KnPaLcK7galV1DE7KMGRjr54265px3asqL+W5a4rtXcJBVygGIQshjInLCesx/2kTtReUwL5w2sgkPJ092CdU/d8MeUeQrOHiZMhfCTBAyeo9QT6+tSMd5AUdPaB6YJzAzMRXbZ6OtVwj07s32suXnCulsHTdCgHTq1aWABMicGB6VnP9Jloq/CsRH2IUqfaBVvFP8AfX61V7K3L6i4LMkbOsxO5UxqBMHII2O2dqnbnmL3by94pVlQeGTEFpBCkSpPXJmBtFYSa4OHJV2gn2NWNYn2tLx1j2Qfjk/Kj3FcM3eyASoG8Y/d3F/NhWN7LcYUdm0lvCE3gCM5wfL61oL/AGtIHsCenic+k7CRPlUqajyZbVuGkTS9wmfFdkYMR3ymoeXLFv3HrHkKCcN2jZywhBt1YCeuZOTvHpU9viLzE6SAAegJ+pYflVLKmhpJ7no/K7n2cEqJtrkmBsKHcu5b3BZQ4uAjBHppGRPoKFWL3E6V0tAgH2LfyyxxTu94uQA5+C2p9KlT8FUbDjeB722FLaRgzv0P8abZ4Y2yxkGdBkeiKpx02n41nm4nj1wH6dRZ9I2I86rHmPMSwXUstgStsgE9TDbU9ewUX7PL7aN3xQTbK6JLZcyF8MwVUeKY3HWKk0aApIIZ9TMdiTMkkjc539aVxwWAJm1ZUkmPaMLqYDPtGVAGwIjagfH8zumWBZpLEibqhST0BaI6QNgAKasGGb6SGjcjzqReAT9oF/UZ194BiJa3oI22jNZscwuQNRYT5G8Dv+IE9P8AtVNnYwNVwSRkC759ZTHvk1onRLVml4LlNu0gRSYWYmJySfwetKsdxDXFYgXAY83YH5aaVVqYtKNKdFvQNL3bioQVWe7kqWk3W0yMwdJkyZyBDuYnv1BZQndzp3PtZ6OAPZjJNZM9pvCALSkkCf3p8wTE9TmPTapbXaa5oKaIDTPgA3Gk+0MiCcYOa5e7E0dVdoD9qbV5ra3tSm0CE0Akd2xXVJWNmgjUWJOnJ2rLs/8AWHwGPzr0LiEt8RZFtrWe81ag1tbkBSqr0hRMgDE0P/1Qtb93dn3k/mN6l5Yr2Z2Zm1fAVZPQ9IPtH3+lTC54Y1T1gkmPPb8s/WtMOzyBQpW7A6So/Nady3s/wKsC3EhHQ7XDcMMpxOm1B98moUlN/FMmlZ6BysFLKLk6UVcYkqoBMDYHJj1qzcJg74neayQ507Tov6wCRqGogmJJGoA9R061z+l70yHU+hQRsPj9ap9RFOnZWpGqnw7CTt/Df9KG835hatQLtxU1mRJiYidhtkb0IHaC8N1tsPdH5E0L57zW5fQKbaeEypk4PuiIiR8vKn34PyLWjLdqLiPxNx7Z1BmJmQZJOW1eZ3g7TQbhwA0tOOnnv1+X85o7xXCXIxbiCT4Tn1xMedDrvAtmbTzv7J/n/tTUo+xWVxBaSYX0iYkTW843jGPBksrd01vTGmQupD3JGIADG38uvXDGy4H7u4I/qt5+cevy+k9/kt20TrH32WAZhlClhA8tQHvBHSssuJZGnfB1dPmeKMtrtUcvTJUA/D/Pp/E7Ua5Hwg4jheIsZDqUvqVOW0K9vSQcR9oDO80G/Zbjj2D97oeuR/Purf8AKeL4awulLRkpoa54i7CSTusCTmBtjyrVSSfJzL9zzUsZE4jzgRBAwwEgzJpysQPaEkyCJjPrGN85rUW+zfDPfYu1y3bbZhGGZl3lTgAt5bb1n17McSGI09SCQQQYMTvnaflW3cjV2brKjSchk2F06gU4ldTqdwVPhkNIxAIiDpGTgAb2s4YwlxizP3l5GJJJhX+zGZ2BPzrVdl+CtWrEXssSHIC3ZBXZcKQSCCfLO9Q9o+TpxFvTaLWzqLnUH0ksRqJwT5dP1rO03aJbTMp2f4kql0jcRnGMET67j5Goze1EkRExtmPcM+WTRK7yc8Nw7eJLsvnSLsL5SGRTHr7/AIhnuSY6GdJjfJBg5zmPfFZS3Zkye2y4zPkeu3nH0o9yq8xtP9pk3U0wSp0giRgyREz8az1ozOmXg50q5AzAORuYmp25gw/GI/qv8cRPpFR8ovYW64PVOYA/sbaSVPdiGUsrDK5BUgj4GgnYu/dud/3l130m3uzGJ72YknyHyrM2u0963a0EkISd1JOQMCfZEycDqfWh9vn7KTpYpJyEJExnJG+fUfDpqpuuCtX4PTu09t/2O4bZYOBbgqW1T3tsQIzJyPWaqdleFu2eFa9eZzduNpRXLG4g0ku0OfBsQNup6151zDtfduk63ZtIgSSFwAJAxk7n1r12/wAHatBrmhFS3cdmyEmJCpq6aiQvxrSNvwUnYP54+m2llTltLPBGAFHdrGodDryD7S+VAoEEd5bET7bWz8Bn0+lSXeZszm4zgy04uKBmdgOJgDyG1J7zsMkkHyYz5jbiP5zWiVDZVNwifFw59ZE/RhNMDsw0r3DE4GkBmzAgQ0k7RU/dH+t/ec/leofx18gEiZ/+T5fvCKYjUcl/0dC9ZW5dvi07apQkAgaiFkNkSADnzpVxuA4eTKqDJ6euK7RQqLNzkXDt/tWX3OD9CtQN2Xtxi+fiEP5EUITnl7qxPvRD+a1YTntzqltvekf8pFcVw9F3Enu9kydr6n3g/oTUFzsneHsuh/tR/wBNTjn5+9YQ+4uv/Uant9o7fXh3Hucn+FFQYtMWCzyDixsH/sup/JhWWuXDqacnU0zkzqM599ejWu01lSCbVwQQcgTvP468y0PJ8D7mfCfn9RvW+Jxi+TOcEuA7ym1eNsFEZlLNtb1DeDnSfKrbd6vtWtPvthfqAKO9k+bWbXC2rbuFcByQQwgtcd4JiJgijn9IWm9m4h9zL+prKUFJtplLGn5MF+14yqf45+j1z9oH4fkTH1mt2yKf9kG3zCNUDcJbJk2Fx/5afwqHiH2jF98vQH5j/wDmu61HmPgp/UVqX5bw53tgfAj6BgKgPZ3hj5j3T/E1PaF2mZwXUUgljAIJEAEgHImSAfgar3eYJiD4s6pAC7k4IMscZPUk7ASdK/Zaydnb+fetRt2OQ+zdA9+/6Udt8UChJJoy/wC34BxmMx89/a67bV3+k1noehyJnMYn9K0r9hGOe9QjpIn86ifsLc/FbI2+HlkUu2/QtMvX/gN5NzwWLou6Z0kjTnJMSOpHy2qq3GpuRvJ6f5fyaLP2HuRBAOI9qMeWwxTB2Ff/AHY/vCRt546UaXVbg4f8QcnH24nT+Xp675GKu2mDRpQtK6gApJI2JgbiQRIqyvYq71UmPNwfqT7vlViz2NuEZVF23I/6QfSp0/gen0ine5Xq9qxd+V0fpVVuTCP3VwD33QPlWhtdk26uB7gT+cYq9Y5Cq7lz/bIH+EiqWOQ1BmS4blwtjwBlBMwC8Enc5OavWbLn2bdxvUK5H0xW1tmBgn5k/rTu899V2b5ZWgy1nlF457uP/VpH0mat2+zrn2mQe6T/AAo73noar3eLC9D9f58qpYILkqqBX+qSMfExMGRCsBIOMGQaL3OEZ1KvcZlJBOSpkbGUj6ETJxVD+lugtHPqc/4YPzqrxnPo6svxAP1U1pFRjwLZFw9nrfnd/wCIx93tT8/Wo27PWvO8v/yD+BoJd7V3fu6APNvEfpAqle7S8Qc6xPoiAbg+XpS7kfZLyRNBxHJrCiXLqBuS1ud/IoZ+FAeO4HgWPtXXIOYFgqc/iNoTIH+fWgfFX711pYzjfr0jEQf+9VFsOB4sjzgjPv3j+NJzfhi1quDVX+0ClidAGT91D+lcrJsLs4JA8vLrG1Klrn+opZcf6f5h63cPmfnSa4Z3NdpVzsykRaz5n+RSRjFKlTRh5JUYzv8AzNPU/p+lcpUmOzgY+dPQ/wA/GuUqGaRFcEbUw8W6kaXYYGxI8q7Spp7j8mi5Xx1w73HPvYn9a0PDiVE5z1zSpV2R4N1wdu2xGw+VOt2VM+Eb+QpUqTLHRG3870m2nrSpUwK93c120PzNKlSAmWpQaVKmM6vWkFpUqpCOMKjb+fnSpUxFV3M7murcOcn50qVJDJTkZpicOpMFVIO4gRSpU6ERcbyqzM9zb6/cXyHpWd47gLYmLaDB2UfhHpXKVc8gZU4jg0BWEUZ/CPWht+2MYHy9KVKpRmDSg8h0pUqVMy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8" descr="data:image/jpeg;base64,/9j/4AAQSkZJRgABAQAAAQABAAD/2wCEAAkGBhQSERQUExMVFRUUFxgZFxgYGRgYFRgYHBcYFxUYHBgcHCYeFxwlIBwXIC8gIygpLCwsFx4xNTAqNSYrLSkBCQoKDgwOGg8PGiwlHyQsLCosLCwsLCwsLCksLCwsLCwsLCwsKSwsLCksLCwsLCwsLCwsKSwsKSksKSwsLCwsLP/AABEIAMIBAwMBIgACEQEDEQH/xAAbAAABBQEBAAAAAAAAAAAAAAAFAAIDBAYBB//EAEkQAAIBAwIDBQUFBAYIBQUAAAECEQADIRIxBAVBBhMiUWEycYGRoSNCUrHBFDPR8BVigpKi4QcWQ1OTssLxJGNyc4MlVLPD0v/EABoBAAMBAQEBAAAAAAAAAAAAAAABAgMEBQb/xAAuEQACAgEDBAIBAgUFAAAAAAAAAQIRAxIhMQQTQVEiMmFScYGhwdHwBSNikbH/2gAMAwEAAhEDEQA/AIkt1IFpyrXYr6o8EZprmmpQk7CcE/ACSam4XhdYbxKCI0gkeMmfCM746TuKjLljijqm6X99i4Y5ZJaY8lQrS01IizHw+p3p16yVYqd1MHqPeCNwdwfIirveia2sg00tNPIpRTEM00tNPilFADNNc00+KUUAM00tNPilFAhmmlpp8UooAZprmmnxSigBmmlFOilFADIpRT9NLTQMZFc01JFcigBkUtNLvR57GD6fPp6idxTwPT8PUdSQRsNgJPlXPLqccXTZqsM3whmmlppwP03HUV2K3jJSVozaadMZprmmn1ymIbpppWnxSigCHu67UumlSGWwKUU6KclskgAEk4AAkk+QA3piHcNxD2zqQ6WgieoDAgx6xj41y8+tV1KuoEgsMahAgkAABskFhE4JzmpOHtAsFdlTOdR0mBuNjnPlXOJs6WIGRJgyDI3GRg4iuascsn5/oday5I4dKSq+a3v9+SBRO5JmZJMk7kknqfWpuK4suqBlXUoguMFl6BgMEjoR0x5VLwHAm4SBjBzjeMAAsJ+E1WKxuIPUdR5itI6G6XgwepK/ZHFcipIrkVqZDIpRT9NKKAGRSin6aUUARxSinxSigBkVyKkiuRQAyKUU+K5FADCKUU+K5FADYpRTopRQAyKRWcTE9Rgj1p0VNYt22GLhL58IQ6cbg3CQureAJzAJFZ5MkMa+TLhCUn8TN8LduMrCdENBEAGfjhevTpRXhOGUqJuX9UZ03ZHrgggYonb4ZBqZbAtFnUq11+8LvJhWQhU0kTgDcCTBojxnB3f2Z2uXUcD7nd2gBldOmLYKxg4javAlKN7Hrxi/JnrNtgPEQxBgMPvL0JHQ5II6RUkUZ5pwNxLQuMOH0kp4lti22c+IysiN5HyqpzXhWRhqtJaEY0uWVjqjGokznYHby6+l0/VQqMGcWXp5W5FHTXIp1KK9E4xsUorsUooA5FKnRSoAtRV7lNglmcaYtrOU1mcnAOOn+dVIpNzp7FtxbtSzFAHJLDOFAQKJzjLjqYiJ5OslpxM36ZXkRoeQ8A2t3dFBPQbCcneYmBImPUiK7xPZ1XdmB0lm1GAIyImJ/qj6msnwHFX3Znud4zNp0BLmiMBYAQqNwTCkH2pYxNW7NjmA0zxbP7GoTdI/eHvJ3BlYUkDYCBqknxu9NO09z09EWqa2NFwHI7a6w6BzIkkbeFDGD0n6UAv8EykSrEEiI8RyRAnAnI3iq6c94q2j97eum4s7W7fdMSGKCNECQM4Gx8Q3F7hu2imE4mybTgaWiWSRoDDSVD6dUiFDzp8q0x9RKDclyyJ4YyST8HOacMEKDQyHTswGYgFtS4Jznb41SijXO+LW6AbbI6qQDB8SkhjlemwwwByD0NCIr1ulm541Z53URUZ7DIpRT1STAp1slWBZRpAmTpgjpCFSWHvKk9Au9GfqYYdnyGLBLJuiKK5FF+ccsVFS4mA8SszpaJIBOSMHfyoXFa4sscsbiRkxyxupDIpRTiKn4rgXt6dYjWoYe49D5HzHqK0bSdEU3uVYpRT4rkUxDYrmmuNwrOwAcqMbQseZ1QW8toqQ2WUkMQY2MZIgb9CfWB7hXLHqNWZ4q4N3hrGp2MiuRUkVyK6jAZFcipCK5FAEF9oEAlS0hWABCtuJk46+fnBir3CsjWzrdbbO2tgoPeHYzpUEwTJ9mMfAVOJaFJiYzHT3n0G5qtyjg2us2oyDk6pgkDqoIkx02AgZrxevvufwPU6StAV4rnNsH92zldjcKoNvw5ed/wDZjervBc/vaD9kpWZjurhXYD2tYJ6fcFDiRb1Ktq85XBAUW1np4hG+N/OtPwXLFFpwtm0zRKggEs0GASV6wBM1551g292hGmLthCMYm6ucAe1YI+td4nmVriYSCGXUypqVhcYKWAU/iBg6SBODBANWeFuC4yo3ChAx9pLsARkYQjO2JFCO0XKCL02ixY6CyydYBMI4YyY1Aw0nQd8GKAB4sMuGJYqSCd5IOcgZqve422ntOo9Jk/IZrGdprfErxHeXG1tcJcgAwupmxBJ8O+MCOgqRGxgR+VemuulWlKqOJ9Ilu3yaK9z+2NgzfDSPm2fpVO72if7qqvvlj+g+lCVWTAEk4AGST0AA3NWm5VcgkLq0+0EKuyejAElT76h58kvP/Q1igvA485vf7z6IP+mlVBrgGCyj3kTSrHW/ZrpXo9HinWeCDtJWSgLDaTAMAGMZPzrumprV/u0d9QSNMuVLhQTHsAEsTIAxA3r1urdYZHm9Ov8AcRZ5DxaCw966otKveE51EIhIYyRknS3lOMVkOUdsX0XGuBTrvMTKLc0C4C3dwWXw+Fhg/c2NT9tOdC3wNq0jki+Fcgqqk2VOsSAMF3Kddlasf2cttocNtd1lfVrcXJjfOm4o89RjY18/fyo91Q+Df+bHqTcz4W+jPbaXVWOggd6QPEVAiZMHoaiti1xSvp1TbYSCglHBZgOts+IGQCOkgCvO2vKgLMRAGOktIAAPzPuU1orHaornhr3eBUTWHLHVKgM66/tAAx0kSQPCRiY00r2YW/Rc5fxbs98Mp0llKEBQsIbgEwcEhwYXEqxgapN6KG8s5sj+HQ6n0UuCd5JUavmvxopZhhqSHETKlSI65mNvWvZ6ecIY6s8zNGcp8Fnlek95PiwFjcZJBnpvEjffFdt8MpGWJBBKkCFeCykqw1awSBBxM9MTHzFkuEtbCkkyr5J6ggE+wN5gRueuZrrK/VToDQSoJLGAIYrKkLJJBA2GeniZsvdk5s9THBY4qKJOA4qXFy6SQRC2wxuaS+ykABB74xnxVke1PMLvL9IK6wRCljOZfScZMhep6bDro1WMjcYBJaBmCYBGYmD0nFVOccmTjEKsp1mWBwCxEgE4gP0DgQ2qGCkzUwySjvF0xyhGW0lsCezHPTxzvbFtrLKJLjxogOBOr7x6DM59kCa1vNeXMqq3fPdUbh8spMeIH8JiI91CeUcuumyio/dW9T+G3qUe2wJJJNyTE5c1Y4/grvDWnu2brMAuq5acd4Hj2oVmBmM4KnG52roj1E9UZS3ozlghTjFVZBFQXOKUC4Zk2gC4G4k7e+Axj0rJcT25ZtQSFJGAp16BuxEKJPkS2B0nxUOucRxVq2zBLqJcgGSLevBxEFjhj1IzmZrry/6hf0MMfQtfdo3/AAfNELooM95JBzpGmZDYEHcwDMAzEiR3Me0bEzbtjVHjVjLIwwfCIJGN5MdaA9lePN64qADUlxbjMcaUCstwMo9oEECVI22G9a/jrtxeFvMs925DSFxqYy1ydWoEEFg2kxK5E45u823kXLNXiSWh8IocHzU/srXnAY98EgeHw6VON85O81b4XjkuCVORuDhh7x+okVnn5mxtG2QsM4fUBBkYMxgzjONutUTpYMrdUuEZjKoz4Pn4a2x9TOHm/wBzGeCMvwa7iuY2rch7iKQJKkjVH/p3n03ND7vaa2PZVm9cKPmc/SgN3svb/ZEcana4qsGJcmTddcDCCQv51R5Zy9wSik3TuAJwBvny82I+lTLrsrdcFrpIKNh6/wBpbh9lVX5sfmYH0rVchSLitqEG2sCNpUsY99YR71u37TK7/hVvAPew8Vz3JA/rHat5yXiJFkiJa2pgA4m2TAH0+Fc+XJKf2Zrjgo8INc54QMeHc5Iedv8A2f4UR5SnoJAQ/L1ih/G82tAIjq7MsY2gwPQD61d5diTp3UEA7/l61jqTVGiTsnu2NJgfdur6bq4/SqfOVVBcv6Cz27RIk9E1XNM5iSImDV21xXeyO6Kk+KQeo2yOuTv51BzdJtupB8Vt136lGFPUm7BKlR5BzfnBvGdKr4QuJPhDF9/eR06Chl+8UUny3wSY84BqzZ4C41nvoGjSTMmYGoM0AHAKsN58JxtNG9xekeZ6e4iQavkTfsk4HiuIdT3Fu6QQQWVUt4iSO8MkCMkBhjerFrslxLmCtlPY9tmuEB/YwJEGtP8A6PuHD8LMCA9xZjA18MABMwBK9fdRniObWEUTfthjZtY1rOtLiypVJZTpBP060lFNXJlOck6iv5HjvEXLqMVB2jZVA2B200qPcYiNccqZUs2nBHhk6cHIxFKsWduhfqPToqS87Lw90oqMYJh5iApPQjOIHTNLTVHtXzcWOBdM6uIBtr5AEzdb4IGHvYV7nXyrF/E+f6OGrIed9quY/tHEHRGnwpbgQO7tjRbIA2DeJ4/r0Ya2tkarQtkWnDRaDXVIt3LzOWvEx7ItjVpAZWH4GAF9mLQa6bjFBBAAIZ3AFy0WZbaspaE1CCfENaiSRWlfh3ZMh4YKpZ2WzaVo4e1DWxokBiVJJaLd5WMlWFeCmfQtJKjP8x5cpc2z7KtE74mEb5EH41b43kNojhRaRXuNqDBSARptWDLwQANTXMvEaTOBTHYFbTTIKaT6m3Nv6oLZ/tVouyai5dOFhApJNs3G0kkMEJbQm2WILeIaetdH5OH6/Ez/ABvEcVwnEWEW1bZmtlkOrUpNwMhIYELqAAAIJGAZzWv5TwBtrqZYu3FHeFMiQAdAPUmQW6ZP4l0TcVetXOMtXHZQlu2wU3BpuF21AHS5DFYPQHJOKu2Qy27jISpCvoOGhstswM5jpmahyYJI5b4N3Mwc5z6nJ88+6mX7li2ftb6A+QOpv7ok/Shd3gbjPcF1rl3QrMFLNpOkqp+zUBAJOxzinHlxth1EjS5twNFlCftgSIliJtekhwelSoXwDlQS5fzCzcurbS3cOrV43XSggFtmMnaPZ61E11kUsAdUQNMSDg/eIAiPpsatLwqpxkgAfv8AoJMCyFycgDU+2/Waj40QzREZIHQDymfdSkqpjW5DwSMttdKHwjBJUw2ot4QqDUTqIMx6A0VTiXhzcwwZogAYG22JJkyPxDeoOCt/ZoVYaipGdbx+HAPhE6RAGd81n+1HFm3h8F1EpGnUwOA87gKRMRMxkTWiE3REnAAcu4pxBLG8Syhskvw5IlRmPEN4OehNM7aJbbTbtsjN3riF0ExhQTpJaDpG8A1mWvsRBYxJME+GSZY6dgSc4o3yThu7QXm9o4tA5AHW5Hu2+HmadN7DU1FprkJ9neW27L9zoBZh9oTMA4IU48QUTIwCzdMitMbblk0sCAc4YRjGxIYegjMZxFZnstcTW2i4e+bVmFYKVYkghpEkSZbzEeug4XmDoW1C45CHxDSC0GQgUMFG7CAPeaTZK9sxna7llvh7qrbwGUsRMgeIgR1AwcbYx5AX/Q1xSpu22VGkSwj2kZVJG4EkCTiSBOa2fangbV4B7zLbuQe7IOkQWMK7P4G8ROfBJkA1nOT2lsPfTiFIN+0UnTJJIYWyYzEnDCQMGQKetBpsz3eEoBJgCB6DoANgMnHqak5T2f4jiVuQ6Ki+0PG8wpceEkKcDEjeqj3SB6/KtB2U52LFm6r2rtxnONCqVjS6ZJOPaGwoaVjjKVMksf6PlBAuX7jCVkKVtrlGbYA+W8+Z6UU5bxK22TQ2lUQW0lWcnTglUGWwPaOMVSvdsrtwAW+Ht6TH7y4XBhSvsoFkGTj+FEeztqLlouPE6gux6HEIoPsgeVS3HhB8uZFjieIe4ZC33zv9nZGMHbUwx6dan5TwVxiYs2Mz7Zu3D7W2oMufhTu0/KxAdZIOkaSX07PkAbHwjbG/WjPZfh4tWwAI7vb3+I/UmprcCqvDXDMJw3X2eIuoZn/1NERVXmvH3bOjvEa0C0qxvG/ZkdHGgMgM+0Jjy6ibmHKF7+6CBGkuPCJnwOczJGW6davc8Rnt2gpjxrqBGpWQodSldjPh92/ShjPPLlm8lr9mUIyqrKGbU1zS7O/3TpPttDKIIIPXA8dk33fGckjSPm5ArTHkLoSqvd7u2XBC3bgH3SFiQB7XTzzkzVSxwNp7iqLSFiYJZtTAzBMGTg/lS1yBpAi1yeyBDXreNhOv6WwfWpFsWhgLcePw24+rH9KM8bbayxAVAFJAKpqOAD1MbMPkai41bisQzsfERghB4VQk7Sfaopg5ewYbR/8At7nxuqD8tOKVaZeFjEbY38sVyjSFhoDE7jz6V572/wCZG5xBtglhZHdgY9swbsYHXRb/ALBqpa5pcs+JHZY2APXoI2qLs6lq5xU37gC24YlpJdzdVTAGWMs9zH4K7Or6jupRI6LBobmHuO5Rf4HRYS6vhsHiLpW2oYN3ptBQ5JJMmNWMAYoXx/KSUtm47u7cHc4ltRnJhbQjy9K0fabm6X7/ABTWwzC7YtWUbTpAi6t24xD6WiZAgGfShvMuZAtqY27Q/Z7XDgM2qEtlGn7niJXIg9RvmuJNHdpk0W+1HLu6u3UAgKbVxfcyCxc/x2rZ/t1B2X49bXEIXAIPh2nJwuOpmKD9oe073mLteZiV0yqKBpLhyohACNQU9TihVvnPTWje+Ub+fhV60YvDJu7R6nZ4dQToRUycKNPX5n60S4S7bRW1OBM6pIEb9Dk/Cg/AKeI4azeINkvqLambSwmAZGMwzCcw2SadxNzg/BqvKdCKvhhp07mUDZJJ+tSlRm/QQ4rmVpLr+2ZXSQFOqS7HIbTGNHzqo/Gk23uLb34hsHDajruZABMfaRMzPpVTju01jWSLbs7SxkQDORHi2+HlUV3tXd0MbVhEAMwdWqDuwK6QcgSSKalXklxsKXBfde8nS5LJgKB3ZCkmWE5YDM9PmxOXhbTG5DsWkHV0C4XWMKCZx60HTmXFXQQboQ6l9gKDBkQSoDdN5NcscGxZtbuzgahquEHBIIwdQQ7RMb0rKoLcbzQqZZxbEAaLlxAg2J0oNDbjBMxJx5BuJHD3GLkvec9EFxlAHQYQR5Sx99aDieSW/E1pLWotGrQsTAEEDfp86GjX3LXA7RLLACpJEDpMDf8Ayo+Xgl15IuG4MiSnCMB0LMlvr/VVm/xVc5jf0x3/AAjDUPat3O86eVxQw/v1d/o/RxenJAVjksTu6gb7YFHuY2Q1sZM42wdoI/X4UO0NbmM5RZsqbj8P3qF28YKXkUsFOdQZrWoAnBO2QKP8vZLgHgTPh8cFjAbPs+YnrVS/w6qJAEzvGcAjcehohyx5toBAlNPmfYcTv6TURk2ymqBHOuUXLi25hyWZSXAK6B11Aapknc/ATWWHC3haV7aHuyT9lch02BlIyk+akEx1rc97cTu1095rd1EGNIDAF8jI1dCRiI3qmeKS5w6ldUMFAlSpldII8vrGD5UPgEZLgVLMAlhVZhq8V06QCoYiRbDSAepO+9TcRYMGb9nImER7n1ZmH0o3wFsFNWoSVQCdx9kk9es1TFjReJYwgC7tC4S2TClvMN08/fTStbibBN21jNziWHoFtLsT6QIU9OlG+U3FXuAJExpBOowDkk9ffQ+wiIjjUniMeHx/cuoJ0L5sPPrRLgXAW2R0I3BH3o2ORVJJEhDtbzZrFgMbaOmJBBZtRbQpA1oIlup69au9kOJN2xZuAKA6EgAAQCCVWBMQIHwof2yTVwV0n7psn5cVZ/iaXYB//CcKPJY+Wpf0pgEuZ274uvpurBDEA2rRhQhJXXp1HAIyat8e5S0jaS/iQQCJywUHyxM+6rfFW5Weui4P8LiqveE2ln039803QkVLdxS10HEsxj07uwGP6/Gs+LltbhZXVpckaQ7TLEiSF0jJ6mtFYjvbsyM22EeqMD/y0E5vya2r2bgUag5z1yYE+vij4CojbscnRF2p4yysd6WSYMgW9J9oRqcjOJwDsKE8853bW3bd1Oi4CVYM3i1AY0ou8KCMjeiP+kTgg/CzG1y3/iFxfzcVmuPOvl3AN+F+FHw+0tn8hVgaO1xupVY/fAfG0MNQ+hpVV5PYZ+GsEA/ubQ/u21U/lSpUwM9e5YX4v9mUgM15kQkmB4jpJAyYEH4U89jOM4diFVDq+9qjAnMOoMZ30npW5/oq2t9nYjULbu+gMtyMDJV9RwNozgeld4JbLLda0hWNCyQASZbfJJ2O/UVUknuVCcoKjHp2TvN+/wCJ0gzCqtx5CrqbbSogA9DV3gOw9hj4TdcaGYsT3Y8LFSNKqGJJnc9K2NxiGSLTGLbkAkZ8SLknIJk9Dio+GVgCQAoFpGGdR8TMSPZHRgdvSoorXJ+QH/qjYFpvsEXpJWSRuctJ6edZW52KVn0rvAIgkLOpd8HodhFeo2+GLWiXbVOwGIgERjqaFcLwAFyVEDUoAO4kOWPr7JpPZoW7BHDdnkUC3oHgiJJbBkb/AA29KtPyRSiEriFM6QABpZ43O0gUR4i0QL8YNsagcZUI10DMjYxt1olx3C+BF/Chx/ZUdI+kUCsyqcATOPZkY3MIrxAz1inW+XnUAQBIO6x0J6+LoOtEX4L7K4CSdLX9Mlj+7BVdznK7YHuqLhOCC8QqrA+yLGAokl7yjbO2gfD301Emx/JOHVi7AyoKbTAMEmBsMzt5UkjU4g6gqgzGxukyIk593SivJgF7/wA+8X19m1bH51Q4m5L3CN4s7b+yrfrVJBYY4CyCYEwbpmd5JE0F0/8A09T+K5A+OufyozwXEBLeorPiYb9QzLP0NcbmR0gJbVV8gsjO+y0lJRBqxc0H/jXwY0DPSZYkT5wRV/jyAgznED6UMTmwae9uovkCwHnOCfd86v3rlu4Jt3FcgAAK6tInyGaicrKiqBXGL6nr06Rb2M+u8US4F9aAk6ZGmN8CVG5HvqnxAIAMN7T4jOFsn0/Wr3B8y7ydTIhJI06hJECN29fpSx8jkVgniVfwrfWfMhrQmOlU+MsRw6xEBVMe4A1bTRZZleZEgEDoyqSIg+Q2HSqPNbi92NDhsQYxsOok/KnewvJR5cim0pMatKziT7CkZO3+dCOH4ILxBjC6B4QABJtoScDzJ38zV7l94gBZ3VI230KP0FSNwZFwvI9kCOuEVd9uk1UKomQN4KxHfZJm6RkkwAt6AJ2FXeFtYXoB/Eml+zhNR1r4nLGcQTr9f61VLnNURlVdV0iZCxAMiJb2Qd/M5q7VE07Nfx1qxcsvavFtLkTpOkkBlcQ3TIG1R8n4C3aCpYnu1YxJJIk6iJOTkk/GhXEcTfukfYIsT7Tud89EFT8Fa4lSAHRczlNUTHUvPSoZZo790KPEGgGME9Z6D41EOHItgZIHUjpuCaiucLxJwTaYD/y4yPddpt/iOKRD4LLaQBEMD0jZyfKgCs3FoLxDQJ7pdiZb7YrttgjJ9fSoeZprVQMlXB94Gk49cUIPEliAAy3AUhSMyp/F7JAnrHTGRVu5avfiI97EAY9BUKVMbimTc05Z+0WO7nRm0SYJPgdHiMfhjfE0DPZi2OGThnvHQmmGGlXJW47rvIHtRVziuFU+1cXB6t/nVK5w9uT4x8tXx/Kr1E0XuB4lLFsW0uKVWY1FWOSTuCB18q7VMcMP6/8AdP8AClTv8CpBy3bUXbtw7sFQjrBuAH6IP7tULXMdNoIQ5LaXMARBRdMEkdSxpuon2+KXO+jUfP8A3ds+Z61LfdgxD3OEttjG7DoogvO3pT8DC3A8abguXAhAtqohiATEsYxGcbxUtniW0tpVhCrMhRCgLbP3t/8AOq/J7NxkZl4hGU+SKVMEz5HeuXOPuKrKFt5gGBpJyPWD0+VS5UNKwnZH2cJvGJ2nYnrjBofwrD4sce8A7Y666TXrvdSRb0wMeIN0jOoic1HZzEyuWI0wxIi3JJJUCPLPWob3KRPd5a7G8CNPeDSPc3DpZn+8Hx6Uv203bxXSi+0D49e0scCJ26xg1FxMW4ZCQ5grqNs5k7CSSZnzzQF+0PEyRDD11qojYYFsfnVWlyIKRdKkKqwxYnwXGzcYu43HVm+Ap1/l1wFGU3AxQBiFRSOumSPCMnEmMZ8wH9KcSxIJwD1e8ZHuVhioOJW/gyuDmbZYR/bk/wAilqQaTZqBbQHxEkeKXLEkgk6twTjeKGcTxpjHDk5GAMmMTMfKar8q4VlU3G9pAwlNChomfZGCM7Yq3Z4nXEgg69MF2YjwyekE9IzVJ2xMelsd2r3LlxAxPh1OdJ1MNMKY6TsN65HDyBpuuWiJXeTA9o+cj4UVVA3DkLkG25G8kwxHUGZNUf6MJs8F4GOm7LeEnSO/JkyfDud6AOcCLTOUW0UIBbJUGJUeyDI9oVd5zy5CR4Fgz5en4pFRNwpXjLr6YVkABxn91O2funfy91XeauIGfFJj3ZzHvAqJcDRnL/ArA9SwIIBGkJYIGn2erdPvVb4fs5Za3ItgnSZ8K+1p6giPaPzilxa4XH3m+HgtRjJG3UfmKM2gEUi2Z9ojrJg+npRAbRm35aLawL/cwYVXI0EjJEOSAdtgKF89429w1tmuIjKQ2l0JXJwp0+IEaiOo39K1Fzhhc0FxMG48HYNKDr5V5/254UWeF4eyggN43O0nSsE/GMe6irE9ix2Y48XOHttcuqGErk+I6cA+e0fI0S7pMy5P9hzWc7BMjW7i5DI+qJxDKAMb7q3luKJsHV9Ie4V0kzrYf7NnAwoG4A3ppCsutwakYFwz5KB6daSWimnSuNUMWgsFJzBH5VTHCarjq2ohXKiWuEwLypuzRt5flU3K7wWwskCWx0lmiABJk00qE2arnNlhZLpcZNAYkKdMgITE9Nt/WouytxirM7MTqG7F4Hvq/wAZxarYfWHhwU8C6iNSHMGBgTVLs/dBL6O8IBUy6qDmdtLnAjz60wJu01gm7bZWI1DSSHdYhhkRgmH+gq9wlpl4d01MxXUAWMnUMTJ9RUPP+IVSoZbxHjINs2xmQCDrcScA486tcv4nvUdgrLqZsMACDJmYYj60AZ3iuBbvELkMxtgP93UVvcOxMbGFDR+k1Q5nxndkhrdpdyD4jIAWSIWeo+dEuK4tXeyyHwulwjDAkQpHSZGk7xg1S51BKjUoIDA6nC793GJB2DfyahIpkd4sEUrpDNr1QJHhEmBPpih78VcPV9jtbRdsdTRM3B3aMSIDZjxDMqwxM7mqKcLiMnEYs3Opk7rVqiSle4+4DE3On37Y6eUUqv8A7Gfw3P8Ahf5Uqql7FuQns+haGk63CqDqIOQCIyOvWtfxdyybzEvbB1W5ErIKks0gGZCimcNYIuyAYhjtIGtlXc7YBEjOasnhwbsnrdX/AA2XY/QihAyfgbSmwYJKkswK9RrZljG2RQ65bGoSYEiTjA6nbpFEeCfRw1vBMquPekn+fWht9pOZ+nxz9KynyaR4CfFpps6U8WIPoIJJ29Kq8IFKQwB1ecEwWZT8MVa5jOgwYE+L3HEbHz+lVbNtCo1xpEBycDSTqz8GpN7jXAO4u53bWVUJM9WVCFN1jCgxM4wMxODNQ8RZhpMEShk+UAjfbelZ5hajhibqymgPvt+z3AwMDI7w28e49Jp3FcytFGOsFirRht9BC5AwZj3VTJK1zhxpRSROi3MnyTOczkio0sKEc7ToEqCxALZwoBOPL6b0+5xfDsi27hZ1CpJDXVZWW2VUyF1EkmZmJAJnAKscfbFxyXPiva4GtjHeu+mNIjDABf4U/AFnl6aeHcZgK+SCN2uGYPimIwfrJp3D3FLSDP2zzgSpC5U5MEbHY+goZwPL7lvS7XGFo2goQC5o1MAdURGTqMxmafw/ObYJxcM3bjwF315Xcg9R0p8Cs0nG8Mf2YlSw7tCwhmG1tiJggkbY9KH3ODhuXmATcdBckTq0tbPWehirF3nAa1dtizdB7shjpXwyNMt4sD+NVuL5xbU8Izi4i2DLSoz+7ErDHVlT86a0+RO/A/hkSxf4kwAlpAYAGFCLcbYehq3w3Mf2jhrF8poN1S2nDRmN4ztPxrNc/wCf2Tb5gyXFbvVVEgNmQqNuMQpJzUnYfmqHl1u2WVSly5Op1ByxceEkHPeRJ6qd+mc2uEEW7oLXkllEfebp/VtUW4UabU+Ss0fMxQq+hkTIHj9Olv8Azoy1spGPZHr90R+lKBpIoX01vbKsUkXXfRB1hSgAMggiW3isJ21sOeGsNcbU2nJChRBClRAxj0jc1v7B8QPml8/NrRrzj/SNdIHDjUY7kHTuPZUagOh9fQeQq/BDKfYmywLvsGKiSDkAktB85PrtRk8SO/CFBq0yGhiNPduQCdQzpBGx3+NCexPEsQVI8AYwczsDE7AelGeJ/ejz0/8A6LlOKslsVh2a5cAVVZXhm0NDN3qhiPtTOZOwqfl5m1sB4sAAKMAEYFS8Mv2t7/3h/wDnE1Fy1vs/58hV1sK9zXquuy4P+7P/ACNQzs/Gk4HX/p/jRTgc2z62x/ymg/Z5vAfj+Vukvqxv7IMdo8W5wYY/UH+FWuE3vj/zbkfFmI/OoO0K/Y/2h/yvUvCN473q8/NQf1pv6oS+zAnMbYBs52a6B7jw9w7f2RUPHoQqlWIOog6TE+BY29x+Zq7zPhmm0QGxdYbH71m8s/l86i5khFvIM6xiD1S5/Cph9hz4ILdzw2yZPisEk53W0T+Z+dM4e1L3klz4OJXO3heRGTnypwB7kdIW2fkqj/pqUvp4q5IuRr4kEwSADaL7AbYgR1raHLM5eAFf4eSDouZVf+Uf1aVWOBTXbVjZubAZ3xj/AHfpSqydwiOJusykZgrqGgM1swQrYGpkJn3HBzpJsN37qSCyvrHspAll0OSHVsaQACIgE9az3Zt7vdq11nS5LBQ6/aFTnKEgwdbAhzJkb+Gp+cjuwrajpuE6R3kwoiPEUE4YdevxrmOhoI204wLHe3Y0+yNAgaQYgJ6kR5yOknlq1dVwj3nFx0ud2utQ7uCAugaQzHc43A+FZ7m3OhY0l33lgoDktBEgAGF6DPvE1iOL5m1y+12HktKz90Ayq+QA/nrUWDdHq3HW7yqWu3boAnd2mYBhRvMeXk04ANVOHS5dPiLaYUwzOyzp3JJ8PTONwBvnLW+0+oM5U6hKrLEgArBM9QJiPXfE1W4jtHeZSrOCurURCwSNtUDIGAAcCTEVLmkyHNI3icECE8WB08U6QqAZ0+HYAz5nHlC3D6VJJkquAA4DMCTCzAZdgo2G05pWOzyMiuoWGVTBS3Mn4Cnf6qrGyGBvoU9PnVtFWNS2lxCVcxPh1C4QfY1MQRLk6SJP8Z5xfLTpOiCzEAe2CikEEyRlpnO48P4RXV7KrE6U/wCGKj43kaoshLf/AAwJznFJrYLLnaXn1q1YCI6vcBVdK7LpBE7eYG1ZI897vu2GliYJABJGkAE7Rn9BWU47iTraMAHbqN5Hp8qr/tIMSOmI92B+f87Q23uZ2zecN2wa74HVVtHUPDIYAwG8Q9ogam9SSSfLnN+MW60oyjcgZXxE+0JUAAiOu4Y/ezhrXETjYdfP1iB76JWbLtba7nQp0h8gNuQFMwes79fKpb8MpSbNHzfmQPCNbCwrtbcAGToVFZBjeRv5Yqpym4iWXY6UK64DHxN4UkKI1ZOxHs6RJgmgvFXtjqlZjrnEA526/KnPaLcK7galV1DE7KMGRjr54265px3asqL+W5a4rtXcJBVygGIQshjInLCesx/2kTtReUwL5w2sgkPJ092CdU/d8MeUeQrOHiZMhfCTBAyeo9QT6+tSMd5AUdPaB6YJzAzMRXbZ6OtVwj07s32suXnCulsHTdCgHTq1aWABMicGB6VnP9Jloq/CsRH2IUqfaBVvFP8AfX61V7K3L6i4LMkbOsxO5UxqBMHII2O2dqnbnmL3by94pVlQeGTEFpBCkSpPXJmBtFYSa4OHJV2gn2NWNYn2tLx1j2Qfjk/Kj3FcM3eyASoG8Y/d3F/NhWN7LcYUdm0lvCE3gCM5wfL61oL/AGtIHsCenic+k7CRPlUqajyZbVuGkTS9wmfFdkYMR3ymoeXLFv3HrHkKCcN2jZywhBt1YCeuZOTvHpU9viLzE6SAAegJ+pYflVLKmhpJ7no/K7n2cEqJtrkmBsKHcu5b3BZQ4uAjBHppGRPoKFWL3E6V0tAgH2LfyyxxTu94uQA5+C2p9KlT8FUbDjeB722FLaRgzv0P8abZ4Y2yxkGdBkeiKpx02n41nm4nj1wH6dRZ9I2I86rHmPMSwXUstgStsgE9TDbU9ewUX7PL7aN3xQTbK6JLZcyF8MwVUeKY3HWKk0aApIIZ9TMdiTMkkjc539aVxwWAJm1ZUkmPaMLqYDPtGVAGwIjagfH8zumWBZpLEibqhST0BaI6QNgAKasGGb6SGjcjzqReAT9oF/UZ194BiJa3oI22jNZscwuQNRYT5G8Dv+IE9P8AtVNnYwNVwSRkC759ZTHvk1onRLVml4LlNu0gRSYWYmJySfwetKsdxDXFYgXAY83YH5aaVVqYtKNKdFvQNL3bioQVWe7kqWk3W0yMwdJkyZyBDuYnv1BZQndzp3PtZ6OAPZjJNZM9pvCALSkkCf3p8wTE9TmPTapbXaa5oKaIDTPgA3Gk+0MiCcYOa5e7E0dVdoD9qbV5ra3tSm0CE0Akd2xXVJWNmgjUWJOnJ2rLs/8AWHwGPzr0LiEt8RZFtrWe81ag1tbkBSqr0hRMgDE0P/1Qtb93dn3k/mN6l5Yr2Z2Zm1fAVZPQ9IPtH3+lTC54Y1T1gkmPPb8s/WtMOzyBQpW7A6So/Nady3s/wKsC3EhHQ7XDcMMpxOm1B98moUlN/FMmlZ6BysFLKLk6UVcYkqoBMDYHJj1qzcJg74neayQ507Tov6wCRqGogmJJGoA9R061z+l70yHU+hQRsPj9ap9RFOnZWpGqnw7CTt/Df9KG835hatQLtxU1mRJiYidhtkb0IHaC8N1tsPdH5E0L57zW5fQKbaeEypk4PuiIiR8vKn34PyLWjLdqLiPxNx7Z1BmJmQZJOW1eZ3g7TQbhwA0tOOnnv1+X85o7xXCXIxbiCT4Tn1xMedDrvAtmbTzv7J/n/tTUo+xWVxBaSYX0iYkTW843jGPBksrd01vTGmQupD3JGIADG38uvXDGy4H7u4I/qt5+cevy+k9/kt20TrH32WAZhlClhA8tQHvBHSssuJZGnfB1dPmeKMtrtUcvTJUA/D/Pp/E7Ua5Hwg4jheIsZDqUvqVOW0K9vSQcR9oDO80G/Zbjj2D97oeuR/Purf8AKeL4awulLRkpoa54i7CSTusCTmBtjyrVSSfJzL9zzUsZE4jzgRBAwwEgzJpysQPaEkyCJjPrGN85rUW+zfDPfYu1y3bbZhGGZl3lTgAt5bb1n17McSGI09SCQQQYMTvnaflW3cjV2brKjSchk2F06gU4ldTqdwVPhkNIxAIiDpGTgAb2s4YwlxizP3l5GJJJhX+zGZ2BPzrVdl+CtWrEXssSHIC3ZBXZcKQSCCfLO9Q9o+TpxFvTaLWzqLnUH0ksRqJwT5dP1rO03aJbTMp2f4kql0jcRnGMET67j5Goze1EkRExtmPcM+WTRK7yc8Nw7eJLsvnSLsL5SGRTHr7/AIhnuSY6GdJjfJBg5zmPfFZS3Zkye2y4zPkeu3nH0o9yq8xtP9pk3U0wSp0giRgyREz8az1ozOmXg50q5AzAORuYmp25gw/GI/qv8cRPpFR8ovYW64PVOYA/sbaSVPdiGUsrDK5BUgj4GgnYu/dud/3l130m3uzGJ72YknyHyrM2u0963a0EkISd1JOQMCfZEycDqfWh9vn7KTpYpJyEJExnJG+fUfDpqpuuCtX4PTu09t/2O4bZYOBbgqW1T3tsQIzJyPWaqdleFu2eFa9eZzduNpRXLG4g0ku0OfBsQNup6151zDtfduk63ZtIgSSFwAJAxk7n1r12/wAHatBrmhFS3cdmyEmJCpq6aiQvxrSNvwUnYP54+m2llTltLPBGAFHdrGodDryD7S+VAoEEd5bET7bWz8Bn0+lSXeZszm4zgy04uKBmdgOJgDyG1J7zsMkkHyYz5jbiP5zWiVDZVNwifFw59ZE/RhNMDsw0r3DE4GkBmzAgQ0k7RU/dH+t/ec/leofx18gEiZ/+T5fvCKYjUcl/0dC9ZW5dvi07apQkAgaiFkNkSADnzpVxuA4eTKqDJ6euK7RQqLNzkXDt/tWX3OD9CtQN2Xtxi+fiEP5EUITnl7qxPvRD+a1YTntzqltvekf8pFcVw9F3Enu9kydr6n3g/oTUFzsneHsuh/tR/wBNTjn5+9YQ+4uv/Uant9o7fXh3Hucn+FFQYtMWCzyDixsH/sup/JhWWuXDqacnU0zkzqM599ejWu01lSCbVwQQcgTvP468y0PJ8D7mfCfn9RvW+Jxi+TOcEuA7ym1eNsFEZlLNtb1DeDnSfKrbd6vtWtPvthfqAKO9k+bWbXC2rbuFcByQQwgtcd4JiJgijn9IWm9m4h9zL+prKUFJtplLGn5MF+14yqf45+j1z9oH4fkTH1mt2yKf9kG3zCNUDcJbJk2Fx/5afwqHiH2jF98vQH5j/wDmu61HmPgp/UVqX5bw53tgfAj6BgKgPZ3hj5j3T/E1PaF2mZwXUUgljAIJEAEgHImSAfgar3eYJiD4s6pAC7k4IMscZPUk7ASdK/Zaydnb+fetRt2OQ+zdA9+/6Udt8UChJJoy/wC34BxmMx89/a67bV3+k1noehyJnMYn9K0r9hGOe9QjpIn86ifsLc/FbI2+HlkUu2/QtMvX/gN5NzwWLou6Z0kjTnJMSOpHy2qq3GpuRvJ6f5fyaLP2HuRBAOI9qMeWwxTB2Ff/AHY/vCRt546UaXVbg4f8QcnH24nT+Xp675GKu2mDRpQtK6gApJI2JgbiQRIqyvYq71UmPNwfqT7vlViz2NuEZVF23I/6QfSp0/gen0ine5Xq9qxd+V0fpVVuTCP3VwD33QPlWhtdk26uB7gT+cYq9Y5Cq7lz/bIH+EiqWOQ1BmS4blwtjwBlBMwC8Enc5OavWbLn2bdxvUK5H0xW1tmBgn5k/rTu899V2b5ZWgy1nlF457uP/VpH0mat2+zrn2mQe6T/AAo73noar3eLC9D9f58qpYILkqqBX+qSMfExMGRCsBIOMGQaL3OEZ1KvcZlJBOSpkbGUj6ETJxVD+lugtHPqc/4YPzqrxnPo6svxAP1U1pFRjwLZFw9nrfnd/wCIx93tT8/Wo27PWvO8v/yD+BoJd7V3fu6APNvEfpAqle7S8Qc6xPoiAbg+XpS7kfZLyRNBxHJrCiXLqBuS1ud/IoZ+FAeO4HgWPtXXIOYFgqc/iNoTIH+fWgfFX711pYzjfr0jEQf+9VFsOB4sjzgjPv3j+NJzfhi1quDVX+0ClidAGT91D+lcrJsLs4JA8vLrG1Klrn+opZcf6f5h63cPmfnSa4Z3NdpVzsykRaz5n+RSRjFKlTRh5JUYzv8AzNPU/p+lcpUmOzgY+dPQ/wA/GuUqGaRFcEbUw8W6kaXYYGxI8q7Spp7j8mi5Xx1w73HPvYn9a0PDiVE5z1zSpV2R4N1wdu2xGw+VOt2VM+Eb+QpUqTLHRG3870m2nrSpUwK93c120PzNKlSAmWpQaVKmM6vWkFpUqpCOMKjb+fnSpUxFV3M7murcOcn50qVJDJTkZpicOpMFVIO4gRSpU6ERcbyqzM9zb6/cXyHpWd47gLYmLaDB2UfhHpXKVc8gZU4jg0BWEUZ/CPWht+2MYHy9KVKpRmDSg8h0pUqVMy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10" descr="data:image/jpeg;base64,/9j/4AAQSkZJRgABAQAAAQABAAD/2wCEAAkGBhQSERQUExMVFRUUFxgZFxgYGRgYFRgYHBcYFxUYHBgcHCYeFxwlIBwXIC8gIygpLCwsFx4xNTAqNSYrLSkBCQoKDgwOGg8PGiwlHyQsLCosLCwsLCwsLCksLCwsLCwsLCwsKSwsLCksLCwsLCwsLCwsKSwsKSksKSwsLCwsLP/AABEIAMIBAwMBIgACEQEDEQH/xAAbAAABBQEBAAAAAAAAAAAAAAAFAAIDBAYBB//EAEkQAAIBAwIDBQUFBAYIBQUAAAECEQADIRIxBAVBBhMiUWEycYGRoSNCUrHBFDPR8BVigpKi4QcWQ1OTssLxJGNyc4MlVLPD0v/EABoBAAMBAQEBAAAAAAAAAAAAAAABAgMEBQb/xAAuEQACAgEDBAIBAgUFAAAAAAAAAQIRAxIhMQQTQVEiMmFScYGhwdHwBSNikbH/2gAMAwEAAhEDEQA/AIkt1IFpyrXYr6o8EZprmmpQk7CcE/ACSam4XhdYbxKCI0gkeMmfCM746TuKjLljijqm6X99i4Y5ZJaY8lQrS01IizHw+p3p16yVYqd1MHqPeCNwdwfIirveia2sg00tNPIpRTEM00tNPilFADNNc00+KUUAM00tNPilFAhmmlpp8UooAZprmmnxSigBmmlFOilFADIpRT9NLTQMZFc01JFcigBkUtNLvR57GD6fPp6idxTwPT8PUdSQRsNgJPlXPLqccXTZqsM3whmmlppwP03HUV2K3jJSVozaadMZprmmn1ymIbpppWnxSigCHu67UumlSGWwKUU6KclskgAEk4AAkk+QA3piHcNxD2zqQ6WgieoDAgx6xj41y8+tV1KuoEgsMahAgkAABskFhE4JzmpOHtAsFdlTOdR0mBuNjnPlXOJs6WIGRJgyDI3GRg4iuascsn5/oday5I4dKSq+a3v9+SBRO5JmZJMk7kknqfWpuK4suqBlXUoguMFl6BgMEjoR0x5VLwHAm4SBjBzjeMAAsJ+E1WKxuIPUdR5itI6G6XgwepK/ZHFcipIrkVqZDIpRT9NKKAGRSin6aUUARxSinxSigBkVyKkiuRQAyKUU+K5FADCKUU+K5FADYpRTopRQAyKRWcTE9Rgj1p0VNYt22GLhL58IQ6cbg3CQureAJzAJFZ5MkMa+TLhCUn8TN8LduMrCdENBEAGfjhevTpRXhOGUqJuX9UZ03ZHrgggYonb4ZBqZbAtFnUq11+8LvJhWQhU0kTgDcCTBojxnB3f2Z2uXUcD7nd2gBldOmLYKxg4javAlKN7Hrxi/JnrNtgPEQxBgMPvL0JHQ5II6RUkUZ5pwNxLQuMOH0kp4lti22c+IysiN5HyqpzXhWRhqtJaEY0uWVjqjGokznYHby6+l0/VQqMGcWXp5W5FHTXIp1KK9E4xsUorsUooA5FKnRSoAtRV7lNglmcaYtrOU1mcnAOOn+dVIpNzp7FtxbtSzFAHJLDOFAQKJzjLjqYiJ5OslpxM36ZXkRoeQ8A2t3dFBPQbCcneYmBImPUiK7xPZ1XdmB0lm1GAIyImJ/qj6msnwHFX3Znud4zNp0BLmiMBYAQqNwTCkH2pYxNW7NjmA0zxbP7GoTdI/eHvJ3BlYUkDYCBqknxu9NO09z09EWqa2NFwHI7a6w6BzIkkbeFDGD0n6UAv8EykSrEEiI8RyRAnAnI3iq6c94q2j97eum4s7W7fdMSGKCNECQM4Gx8Q3F7hu2imE4mybTgaWiWSRoDDSVD6dUiFDzp8q0x9RKDclyyJ4YyST8HOacMEKDQyHTswGYgFtS4Jznb41SijXO+LW6AbbI6qQDB8SkhjlemwwwByD0NCIr1ulm541Z53URUZ7DIpRT1STAp1slWBZRpAmTpgjpCFSWHvKk9Au9GfqYYdnyGLBLJuiKK5FF+ccsVFS4mA8SszpaJIBOSMHfyoXFa4sscsbiRkxyxupDIpRTiKn4rgXt6dYjWoYe49D5HzHqK0bSdEU3uVYpRT4rkUxDYrmmuNwrOwAcqMbQseZ1QW8toqQ2WUkMQY2MZIgb9CfWB7hXLHqNWZ4q4N3hrGp2MiuRUkVyK6jAZFcipCK5FAEF9oEAlS0hWABCtuJk46+fnBir3CsjWzrdbbO2tgoPeHYzpUEwTJ9mMfAVOJaFJiYzHT3n0G5qtyjg2us2oyDk6pgkDqoIkx02AgZrxevvufwPU6StAV4rnNsH92zldjcKoNvw5ed/wDZjervBc/vaD9kpWZjurhXYD2tYJ6fcFDiRb1Ktq85XBAUW1np4hG+N/OtPwXLFFpwtm0zRKggEs0GASV6wBM1551g292hGmLthCMYm6ucAe1YI+td4nmVriYSCGXUypqVhcYKWAU/iBg6SBODBANWeFuC4yo3ChAx9pLsARkYQjO2JFCO0XKCL02ixY6CyydYBMI4YyY1Aw0nQd8GKAB4sMuGJYqSCd5IOcgZqve422ntOo9Jk/IZrGdprfErxHeXG1tcJcgAwupmxBJ8O+MCOgqRGxgR+VemuulWlKqOJ9Ilu3yaK9z+2NgzfDSPm2fpVO72if7qqvvlj+g+lCVWTAEk4AGST0AA3NWm5VcgkLq0+0EKuyejAElT76h58kvP/Q1igvA485vf7z6IP+mlVBrgGCyj3kTSrHW/ZrpXo9HinWeCDtJWSgLDaTAMAGMZPzrumprV/u0d9QSNMuVLhQTHsAEsTIAxA3r1urdYZHm9Ov8AcRZ5DxaCw966otKveE51EIhIYyRknS3lOMVkOUdsX0XGuBTrvMTKLc0C4C3dwWXw+Fhg/c2NT9tOdC3wNq0jki+Fcgqqk2VOsSAMF3Kddlasf2cttocNtd1lfVrcXJjfOm4o89RjY18/fyo91Q+Df+bHqTcz4W+jPbaXVWOggd6QPEVAiZMHoaiti1xSvp1TbYSCglHBZgOts+IGQCOkgCvO2vKgLMRAGOktIAAPzPuU1orHaornhr3eBUTWHLHVKgM66/tAAx0kSQPCRiY00r2YW/Rc5fxbs98Mp0llKEBQsIbgEwcEhwYXEqxgapN6KG8s5sj+HQ6n0UuCd5JUavmvxopZhhqSHETKlSI65mNvWvZ6ecIY6s8zNGcp8Fnlek95PiwFjcZJBnpvEjffFdt8MpGWJBBKkCFeCykqw1awSBBxM9MTHzFkuEtbCkkyr5J6ggE+wN5gRueuZrrK/VToDQSoJLGAIYrKkLJJBA2GeniZsvdk5s9THBY4qKJOA4qXFy6SQRC2wxuaS+ykABB74xnxVke1PMLvL9IK6wRCljOZfScZMhep6bDro1WMjcYBJaBmCYBGYmD0nFVOccmTjEKsp1mWBwCxEgE4gP0DgQ2qGCkzUwySjvF0xyhGW0lsCezHPTxzvbFtrLKJLjxogOBOr7x6DM59kCa1vNeXMqq3fPdUbh8spMeIH8JiI91CeUcuumyio/dW9T+G3qUe2wJJJNyTE5c1Y4/grvDWnu2brMAuq5acd4Hj2oVmBmM4KnG52roj1E9UZS3ozlghTjFVZBFQXOKUC4Zk2gC4G4k7e+Axj0rJcT25ZtQSFJGAp16BuxEKJPkS2B0nxUOucRxVq2zBLqJcgGSLevBxEFjhj1IzmZrry/6hf0MMfQtfdo3/AAfNELooM95JBzpGmZDYEHcwDMAzEiR3Me0bEzbtjVHjVjLIwwfCIJGN5MdaA9lePN64qADUlxbjMcaUCstwMo9oEECVI22G9a/jrtxeFvMs925DSFxqYy1ydWoEEFg2kxK5E45u823kXLNXiSWh8IocHzU/srXnAY98EgeHw6VON85O81b4XjkuCVORuDhh7x+okVnn5mxtG2QsM4fUBBkYMxgzjONutUTpYMrdUuEZjKoz4Pn4a2x9TOHm/wBzGeCMvwa7iuY2rch7iKQJKkjVH/p3n03ND7vaa2PZVm9cKPmc/SgN3svb/ZEcana4qsGJcmTddcDCCQv51R5Zy9wSik3TuAJwBvny82I+lTLrsrdcFrpIKNh6/wBpbh9lVX5sfmYH0rVchSLitqEG2sCNpUsY99YR71u37TK7/hVvAPew8Vz3JA/rHat5yXiJFkiJa2pgA4m2TAH0+Fc+XJKf2Zrjgo8INc54QMeHc5Iedv8A2f4UR5SnoJAQ/L1ih/G82tAIjq7MsY2gwPQD61d5diTp3UEA7/l61jqTVGiTsnu2NJgfdur6bq4/SqfOVVBcv6Cz27RIk9E1XNM5iSImDV21xXeyO6Kk+KQeo2yOuTv51BzdJtupB8Vt136lGFPUm7BKlR5BzfnBvGdKr4QuJPhDF9/eR06Chl+8UUny3wSY84BqzZ4C41nvoGjSTMmYGoM0AHAKsN58JxtNG9xekeZ6e4iQavkTfsk4HiuIdT3Fu6QQQWVUt4iSO8MkCMkBhjerFrslxLmCtlPY9tmuEB/YwJEGtP8A6PuHD8LMCA9xZjA18MABMwBK9fdRniObWEUTfthjZtY1rOtLiypVJZTpBP060lFNXJlOck6iv5HjvEXLqMVB2jZVA2B200qPcYiNccqZUs2nBHhk6cHIxFKsWduhfqPToqS87Lw90oqMYJh5iApPQjOIHTNLTVHtXzcWOBdM6uIBtr5AEzdb4IGHvYV7nXyrF/E+f6OGrIed9quY/tHEHRGnwpbgQO7tjRbIA2DeJ4/r0Ya2tkarQtkWnDRaDXVIt3LzOWvEx7ItjVpAZWH4GAF9mLQa6bjFBBAAIZ3AFy0WZbaspaE1CCfENaiSRWlfh3ZMh4YKpZ2WzaVo4e1DWxokBiVJJaLd5WMlWFeCmfQtJKjP8x5cpc2z7KtE74mEb5EH41b43kNojhRaRXuNqDBSARptWDLwQANTXMvEaTOBTHYFbTTIKaT6m3Nv6oLZ/tVouyai5dOFhApJNs3G0kkMEJbQm2WILeIaetdH5OH6/Ez/ABvEcVwnEWEW1bZmtlkOrUpNwMhIYELqAAAIJGAZzWv5TwBtrqZYu3FHeFMiQAdAPUmQW6ZP4l0TcVetXOMtXHZQlu2wU3BpuF21AHS5DFYPQHJOKu2Qy27jISpCvoOGhstswM5jpmahyYJI5b4N3Mwc5z6nJ88+6mX7li2ftb6A+QOpv7ok/Shd3gbjPcF1rl3QrMFLNpOkqp+zUBAJOxzinHlxth1EjS5twNFlCftgSIliJtekhwelSoXwDlQS5fzCzcurbS3cOrV43XSggFtmMnaPZ61E11kUsAdUQNMSDg/eIAiPpsatLwqpxkgAfv8AoJMCyFycgDU+2/Waj40QzREZIHQDymfdSkqpjW5DwSMttdKHwjBJUw2ot4QqDUTqIMx6A0VTiXhzcwwZogAYG22JJkyPxDeoOCt/ZoVYaipGdbx+HAPhE6RAGd81n+1HFm3h8F1EpGnUwOA87gKRMRMxkTWiE3REnAAcu4pxBLG8Syhskvw5IlRmPEN4OehNM7aJbbTbtsjN3riF0ExhQTpJaDpG8A1mWvsRBYxJME+GSZY6dgSc4o3yThu7QXm9o4tA5AHW5Hu2+HmadN7DU1FprkJ9neW27L9zoBZh9oTMA4IU48QUTIwCzdMitMbblk0sCAc4YRjGxIYegjMZxFZnstcTW2i4e+bVmFYKVYkghpEkSZbzEeug4XmDoW1C45CHxDSC0GQgUMFG7CAPeaTZK9sxna7llvh7qrbwGUsRMgeIgR1AwcbYx5AX/Q1xSpu22VGkSwj2kZVJG4EkCTiSBOa2fangbV4B7zLbuQe7IOkQWMK7P4G8ROfBJkA1nOT2lsPfTiFIN+0UnTJJIYWyYzEnDCQMGQKetBpsz3eEoBJgCB6DoANgMnHqak5T2f4jiVuQ6Ki+0PG8wpceEkKcDEjeqj3SB6/KtB2U52LFm6r2rtxnONCqVjS6ZJOPaGwoaVjjKVMksf6PlBAuX7jCVkKVtrlGbYA+W8+Z6UU5bxK22TQ2lUQW0lWcnTglUGWwPaOMVSvdsrtwAW+Ht6TH7y4XBhSvsoFkGTj+FEeztqLlouPE6gux6HEIoPsgeVS3HhB8uZFjieIe4ZC33zv9nZGMHbUwx6dan5TwVxiYs2Mz7Zu3D7W2oMufhTu0/KxAdZIOkaSX07PkAbHwjbG/WjPZfh4tWwAI7vb3+I/UmprcCqvDXDMJw3X2eIuoZn/1NERVXmvH3bOjvEa0C0qxvG/ZkdHGgMgM+0Jjy6ibmHKF7+6CBGkuPCJnwOczJGW6davc8Rnt2gpjxrqBGpWQodSldjPh92/ShjPPLlm8lr9mUIyqrKGbU1zS7O/3TpPttDKIIIPXA8dk33fGckjSPm5ArTHkLoSqvd7u2XBC3bgH3SFiQB7XTzzkzVSxwNp7iqLSFiYJZtTAzBMGTg/lS1yBpAi1yeyBDXreNhOv6WwfWpFsWhgLcePw24+rH9KM8bbayxAVAFJAKpqOAD1MbMPkai41bisQzsfERghB4VQk7Sfaopg5ewYbR/8At7nxuqD8tOKVaZeFjEbY38sVyjSFhoDE7jz6V572/wCZG5xBtglhZHdgY9swbsYHXRb/ALBqpa5pcs+JHZY2APXoI2qLs6lq5xU37gC24YlpJdzdVTAGWMs9zH4K7Or6jupRI6LBobmHuO5Rf4HRYS6vhsHiLpW2oYN3ptBQ5JJMmNWMAYoXx/KSUtm47u7cHc4ltRnJhbQjy9K0fabm6X7/ABTWwzC7YtWUbTpAi6t24xD6WiZAgGfShvMuZAtqY27Q/Z7XDgM2qEtlGn7niJXIg9RvmuJNHdpk0W+1HLu6u3UAgKbVxfcyCxc/x2rZ/t1B2X49bXEIXAIPh2nJwuOpmKD9oe073mLteZiV0yqKBpLhyohACNQU9TihVvnPTWje+Ub+fhV60YvDJu7R6nZ4dQToRUycKNPX5n60S4S7bRW1OBM6pIEb9Dk/Cg/AKeI4azeINkvqLambSwmAZGMwzCcw2SadxNzg/BqvKdCKvhhp07mUDZJJ+tSlRm/QQ4rmVpLr+2ZXSQFOqS7HIbTGNHzqo/Gk23uLb34hsHDajruZABMfaRMzPpVTju01jWSLbs7SxkQDORHi2+HlUV3tXd0MbVhEAMwdWqDuwK6QcgSSKalXklxsKXBfde8nS5LJgKB3ZCkmWE5YDM9PmxOXhbTG5DsWkHV0C4XWMKCZx60HTmXFXQQboQ6l9gKDBkQSoDdN5NcscGxZtbuzgahquEHBIIwdQQ7RMb0rKoLcbzQqZZxbEAaLlxAg2J0oNDbjBMxJx5BuJHD3GLkvec9EFxlAHQYQR5Sx99aDieSW/E1pLWotGrQsTAEEDfp86GjX3LXA7RLLACpJEDpMDf8Ayo+Xgl15IuG4MiSnCMB0LMlvr/VVm/xVc5jf0x3/AAjDUPat3O86eVxQw/v1d/o/RxenJAVjksTu6gb7YFHuY2Q1sZM42wdoI/X4UO0NbmM5RZsqbj8P3qF28YKXkUsFOdQZrWoAnBO2QKP8vZLgHgTPh8cFjAbPs+YnrVS/w6qJAEzvGcAjcehohyx5toBAlNPmfYcTv6TURk2ymqBHOuUXLi25hyWZSXAK6B11Aapknc/ATWWHC3haV7aHuyT9lch02BlIyk+akEx1rc97cTu1095rd1EGNIDAF8jI1dCRiI3qmeKS5w6ldUMFAlSpldII8vrGD5UPgEZLgVLMAlhVZhq8V06QCoYiRbDSAepO+9TcRYMGb9nImER7n1ZmH0o3wFsFNWoSVQCdx9kk9es1TFjReJYwgC7tC4S2TClvMN08/fTStbibBN21jNziWHoFtLsT6QIU9OlG+U3FXuAJExpBOowDkk9ffQ+wiIjjUniMeHx/cuoJ0L5sPPrRLgXAW2R0I3BH3o2ORVJJEhDtbzZrFgMbaOmJBBZtRbQpA1oIlup69au9kOJN2xZuAKA6EgAAQCCVWBMQIHwof2yTVwV0n7psn5cVZ/iaXYB//CcKPJY+Wpf0pgEuZ274uvpurBDEA2rRhQhJXXp1HAIyat8e5S0jaS/iQQCJywUHyxM+6rfFW5Weui4P8LiqveE2ln039803QkVLdxS10HEsxj07uwGP6/Gs+LltbhZXVpckaQ7TLEiSF0jJ6mtFYjvbsyM22EeqMD/y0E5vya2r2bgUag5z1yYE+vij4CojbscnRF2p4yysd6WSYMgW9J9oRqcjOJwDsKE8853bW3bd1Oi4CVYM3i1AY0ou8KCMjeiP+kTgg/CzG1y3/iFxfzcVmuPOvl3AN+F+FHw+0tn8hVgaO1xupVY/fAfG0MNQ+hpVV5PYZ+GsEA/ubQ/u21U/lSpUwM9e5YX4v9mUgM15kQkmB4jpJAyYEH4U89jOM4diFVDq+9qjAnMOoMZ30npW5/oq2t9nYjULbu+gMtyMDJV9RwNozgeld4JbLLda0hWNCyQASZbfJJ2O/UVUknuVCcoKjHp2TvN+/wCJ0gzCqtx5CrqbbSogA9DV3gOw9hj4TdcaGYsT3Y8LFSNKqGJJnc9K2NxiGSLTGLbkAkZ8SLknIJk9Dio+GVgCQAoFpGGdR8TMSPZHRgdvSoorXJ+QH/qjYFpvsEXpJWSRuctJ6edZW52KVn0rvAIgkLOpd8HodhFeo2+GLWiXbVOwGIgERjqaFcLwAFyVEDUoAO4kOWPr7JpPZoW7BHDdnkUC3oHgiJJbBkb/AA29KtPyRSiEriFM6QABpZ43O0gUR4i0QL8YNsagcZUI10DMjYxt1olx3C+BF/Chx/ZUdI+kUCsyqcATOPZkY3MIrxAz1inW+XnUAQBIO6x0J6+LoOtEX4L7K4CSdLX9Mlj+7BVdznK7YHuqLhOCC8QqrA+yLGAokl7yjbO2gfD301Emx/JOHVi7AyoKbTAMEmBsMzt5UkjU4g6gqgzGxukyIk593SivJgF7/wA+8X19m1bH51Q4m5L3CN4s7b+yrfrVJBYY4CyCYEwbpmd5JE0F0/8A09T+K5A+OufyozwXEBLeorPiYb9QzLP0NcbmR0gJbVV8gsjO+y0lJRBqxc0H/jXwY0DPSZYkT5wRV/jyAgznED6UMTmwae9uovkCwHnOCfd86v3rlu4Jt3FcgAAK6tInyGaicrKiqBXGL6nr06Rb2M+u8US4F9aAk6ZGmN8CVG5HvqnxAIAMN7T4jOFsn0/Wr3B8y7ydTIhJI06hJECN29fpSx8jkVgniVfwrfWfMhrQmOlU+MsRw6xEBVMe4A1bTRZZleZEgEDoyqSIg+Q2HSqPNbi92NDhsQYxsOok/KnewvJR5cim0pMatKziT7CkZO3+dCOH4ILxBjC6B4QABJtoScDzJ38zV7l94gBZ3VI230KP0FSNwZFwvI9kCOuEVd9uk1UKomQN4KxHfZJm6RkkwAt6AJ2FXeFtYXoB/Eml+zhNR1r4nLGcQTr9f61VLnNURlVdV0iZCxAMiJb2Qd/M5q7VE07Nfx1qxcsvavFtLkTpOkkBlcQ3TIG1R8n4C3aCpYnu1YxJJIk6iJOTkk/GhXEcTfukfYIsT7Tud89EFT8Fa4lSAHRczlNUTHUvPSoZZo790KPEGgGME9Z6D41EOHItgZIHUjpuCaiucLxJwTaYD/y4yPddpt/iOKRD4LLaQBEMD0jZyfKgCs3FoLxDQJ7pdiZb7YrttgjJ9fSoeZprVQMlXB94Gk49cUIPEliAAy3AUhSMyp/F7JAnrHTGRVu5avfiI97EAY9BUKVMbimTc05Z+0WO7nRm0SYJPgdHiMfhjfE0DPZi2OGThnvHQmmGGlXJW47rvIHtRVziuFU+1cXB6t/nVK5w9uT4x8tXx/Kr1E0XuB4lLFsW0uKVWY1FWOSTuCB18q7VMcMP6/8AdP8AClTv8CpBy3bUXbtw7sFQjrBuAH6IP7tULXMdNoIQ5LaXMARBRdMEkdSxpuon2+KXO+jUfP8A3ds+Z61LfdgxD3OEttjG7DoogvO3pT8DC3A8abguXAhAtqohiATEsYxGcbxUtniW0tpVhCrMhRCgLbP3t/8AOq/J7NxkZl4hGU+SKVMEz5HeuXOPuKrKFt5gGBpJyPWD0+VS5UNKwnZH2cJvGJ2nYnrjBofwrD4sce8A7Y666TXrvdSRb0wMeIN0jOoic1HZzEyuWI0wxIi3JJJUCPLPWob3KRPd5a7G8CNPeDSPc3DpZn+8Hx6Uv203bxXSi+0D49e0scCJ26xg1FxMW4ZCQ5grqNs5k7CSSZnzzQF+0PEyRDD11qojYYFsfnVWlyIKRdKkKqwxYnwXGzcYu43HVm+Ap1/l1wFGU3AxQBiFRSOumSPCMnEmMZ8wH9KcSxIJwD1e8ZHuVhioOJW/gyuDmbZYR/bk/wAilqQaTZqBbQHxEkeKXLEkgk6twTjeKGcTxpjHDk5GAMmMTMfKar8q4VlU3G9pAwlNChomfZGCM7Yq3Z4nXEgg69MF2YjwyekE9IzVJ2xMelsd2r3LlxAxPh1OdJ1MNMKY6TsN65HDyBpuuWiJXeTA9o+cj4UVVA3DkLkG25G8kwxHUGZNUf6MJs8F4GOm7LeEnSO/JkyfDud6AOcCLTOUW0UIBbJUGJUeyDI9oVd5zy5CR4Fgz5en4pFRNwpXjLr6YVkABxn91O2funfy91XeauIGfFJj3ZzHvAqJcDRnL/ArA9SwIIBGkJYIGn2erdPvVb4fs5Za3ItgnSZ8K+1p6giPaPzilxa4XH3m+HgtRjJG3UfmKM2gEUi2Z9ojrJg+npRAbRm35aLawL/cwYVXI0EjJEOSAdtgKF89429w1tmuIjKQ2l0JXJwp0+IEaiOo39K1Fzhhc0FxMG48HYNKDr5V5/254UWeF4eyggN43O0nSsE/GMe6irE9ix2Y48XOHttcuqGErk+I6cA+e0fI0S7pMy5P9hzWc7BMjW7i5DI+qJxDKAMb7q3luKJsHV9Ie4V0kzrYf7NnAwoG4A3ppCsutwakYFwz5KB6daSWimnSuNUMWgsFJzBH5VTHCarjq2ohXKiWuEwLypuzRt5flU3K7wWwskCWx0lmiABJk00qE2arnNlhZLpcZNAYkKdMgITE9Nt/WouytxirM7MTqG7F4Hvq/wAZxarYfWHhwU8C6iNSHMGBgTVLs/dBL6O8IBUy6qDmdtLnAjz60wJu01gm7bZWI1DSSHdYhhkRgmH+gq9wlpl4d01MxXUAWMnUMTJ9RUPP+IVSoZbxHjINs2xmQCDrcScA486tcv4nvUdgrLqZsMACDJmYYj60AZ3iuBbvELkMxtgP93UVvcOxMbGFDR+k1Q5nxndkhrdpdyD4jIAWSIWeo+dEuK4tXeyyHwulwjDAkQpHSZGk7xg1S51BKjUoIDA6nC793GJB2DfyahIpkd4sEUrpDNr1QJHhEmBPpih78VcPV9jtbRdsdTRM3B3aMSIDZjxDMqwxM7mqKcLiMnEYs3Opk7rVqiSle4+4DE3On37Y6eUUqv8A7Gfw3P8Ahf5Uqql7FuQns+haGk63CqDqIOQCIyOvWtfxdyybzEvbB1W5ErIKks0gGZCimcNYIuyAYhjtIGtlXc7YBEjOasnhwbsnrdX/AA2XY/QihAyfgbSmwYJKkswK9RrZljG2RQ65bGoSYEiTjA6nbpFEeCfRw1vBMquPekn+fWht9pOZ+nxz9KynyaR4CfFpps6U8WIPoIJJ29Kq8IFKQwB1ecEwWZT8MVa5jOgwYE+L3HEbHz+lVbNtCo1xpEBycDSTqz8GpN7jXAO4u53bWVUJM9WVCFN1jCgxM4wMxODNQ8RZhpMEShk+UAjfbelZ5hajhibqymgPvt+z3AwMDI7w28e49Jp3FcytFGOsFirRht9BC5AwZj3VTJK1zhxpRSROi3MnyTOczkio0sKEc7ToEqCxALZwoBOPL6b0+5xfDsi27hZ1CpJDXVZWW2VUyF1EkmZmJAJnAKscfbFxyXPiva4GtjHeu+mNIjDABf4U/AFnl6aeHcZgK+SCN2uGYPimIwfrJp3D3FLSDP2zzgSpC5U5MEbHY+goZwPL7lvS7XGFo2goQC5o1MAdURGTqMxmafw/ObYJxcM3bjwF315Xcg9R0p8Cs0nG8Mf2YlSw7tCwhmG1tiJggkbY9KH3ODhuXmATcdBckTq0tbPWehirF3nAa1dtizdB7shjpXwyNMt4sD+NVuL5xbU8Izi4i2DLSoz+7ErDHVlT86a0+RO/A/hkSxf4kwAlpAYAGFCLcbYehq3w3Mf2jhrF8poN1S2nDRmN4ztPxrNc/wCf2Tb5gyXFbvVVEgNmQqNuMQpJzUnYfmqHl1u2WVSly5Op1ByxceEkHPeRJ6qd+mc2uEEW7oLXkllEfebp/VtUW4UabU+Ss0fMxQq+hkTIHj9Olv8Azoy1spGPZHr90R+lKBpIoX01vbKsUkXXfRB1hSgAMggiW3isJ21sOeGsNcbU2nJChRBClRAxj0jc1v7B8QPml8/NrRrzj/SNdIHDjUY7kHTuPZUagOh9fQeQq/BDKfYmywLvsGKiSDkAktB85PrtRk8SO/CFBq0yGhiNPduQCdQzpBGx3+NCexPEsQVI8AYwczsDE7AelGeJ/ejz0/8A6LlOKslsVh2a5cAVVZXhm0NDN3qhiPtTOZOwqfl5m1sB4sAAKMAEYFS8Mv2t7/3h/wDnE1Fy1vs/58hV1sK9zXquuy4P+7P/ACNQzs/Gk4HX/p/jRTgc2z62x/ymg/Z5vAfj+Vukvqxv7IMdo8W5wYY/UH+FWuE3vj/zbkfFmI/OoO0K/Y/2h/yvUvCN473q8/NQf1pv6oS+zAnMbYBs52a6B7jw9w7f2RUPHoQqlWIOog6TE+BY29x+Zq7zPhmm0QGxdYbH71m8s/l86i5khFvIM6xiD1S5/Cph9hz4ILdzw2yZPisEk53W0T+Z+dM4e1L3klz4OJXO3heRGTnypwB7kdIW2fkqj/pqUvp4q5IuRr4kEwSADaL7AbYgR1raHLM5eAFf4eSDouZVf+Uf1aVWOBTXbVjZubAZ3xj/AHfpSqydwiOJusykZgrqGgM1swQrYGpkJn3HBzpJsN37qSCyvrHspAll0OSHVsaQACIgE9az3Zt7vdq11nS5LBQ6/aFTnKEgwdbAhzJkb+Gp+cjuwrajpuE6R3kwoiPEUE4YdevxrmOhoI204wLHe3Y0+yNAgaQYgJ6kR5yOknlq1dVwj3nFx0ud2utQ7uCAugaQzHc43A+FZ7m3OhY0l33lgoDktBEgAGF6DPvE1iOL5m1y+12HktKz90Ayq+QA/nrUWDdHq3HW7yqWu3boAnd2mYBhRvMeXk04ANVOHS5dPiLaYUwzOyzp3JJ8PTONwBvnLW+0+oM5U6hKrLEgArBM9QJiPXfE1W4jtHeZSrOCurURCwSNtUDIGAAcCTEVLmkyHNI3icECE8WB08U6QqAZ0+HYAz5nHlC3D6VJJkquAA4DMCTCzAZdgo2G05pWOzyMiuoWGVTBS3Mn4Cnf6qrGyGBvoU9PnVtFWNS2lxCVcxPh1C4QfY1MQRLk6SJP8Z5xfLTpOiCzEAe2CikEEyRlpnO48P4RXV7KrE6U/wCGKj43kaoshLf/AAwJznFJrYLLnaXn1q1YCI6vcBVdK7LpBE7eYG1ZI897vu2GliYJABJGkAE7Rn9BWU47iTraMAHbqN5Hp8qr/tIMSOmI92B+f87Q23uZ2zecN2wa74HVVtHUPDIYAwG8Q9ogam9SSSfLnN+MW60oyjcgZXxE+0JUAAiOu4Y/ezhrXETjYdfP1iB76JWbLtba7nQp0h8gNuQFMwes79fKpb8MpSbNHzfmQPCNbCwrtbcAGToVFZBjeRv5Yqpym4iWXY6UK64DHxN4UkKI1ZOxHs6RJgmgvFXtjqlZjrnEA526/KnPaLcK7galV1DE7KMGRjr54265px3asqL+W5a4rtXcJBVygGIQshjInLCesx/2kTtReUwL5w2sgkPJ092CdU/d8MeUeQrOHiZMhfCTBAyeo9QT6+tSMd5AUdPaB6YJzAzMRXbZ6OtVwj07s32suXnCulsHTdCgHTq1aWABMicGB6VnP9Jloq/CsRH2IUqfaBVvFP8AfX61V7K3L6i4LMkbOsxO5UxqBMHII2O2dqnbnmL3by94pVlQeGTEFpBCkSpPXJmBtFYSa4OHJV2gn2NWNYn2tLx1j2Qfjk/Kj3FcM3eyASoG8Y/d3F/NhWN7LcYUdm0lvCE3gCM5wfL61oL/AGtIHsCenic+k7CRPlUqajyZbVuGkTS9wmfFdkYMR3ymoeXLFv3HrHkKCcN2jZywhBt1YCeuZOTvHpU9viLzE6SAAegJ+pYflVLKmhpJ7no/K7n2cEqJtrkmBsKHcu5b3BZQ4uAjBHppGRPoKFWL3E6V0tAgH2LfyyxxTu94uQA5+C2p9KlT8FUbDjeB722FLaRgzv0P8abZ4Y2yxkGdBkeiKpx02n41nm4nj1wH6dRZ9I2I86rHmPMSwXUstgStsgE9TDbU9ewUX7PL7aN3xQTbK6JLZcyF8MwVUeKY3HWKk0aApIIZ9TMdiTMkkjc539aVxwWAJm1ZUkmPaMLqYDPtGVAGwIjagfH8zumWBZpLEibqhST0BaI6QNgAKasGGb6SGjcjzqReAT9oF/UZ194BiJa3oI22jNZscwuQNRYT5G8Dv+IE9P8AtVNnYwNVwSRkC759ZTHvk1onRLVml4LlNu0gRSYWYmJySfwetKsdxDXFYgXAY83YH5aaVVqYtKNKdFvQNL3bioQVWe7kqWk3W0yMwdJkyZyBDuYnv1BZQndzp3PtZ6OAPZjJNZM9pvCALSkkCf3p8wTE9TmPTapbXaa5oKaIDTPgA3Gk+0MiCcYOa5e7E0dVdoD9qbV5ra3tSm0CE0Akd2xXVJWNmgjUWJOnJ2rLs/8AWHwGPzr0LiEt8RZFtrWe81ag1tbkBSqr0hRMgDE0P/1Qtb93dn3k/mN6l5Yr2Z2Zm1fAVZPQ9IPtH3+lTC54Y1T1gkmPPb8s/WtMOzyBQpW7A6So/Nady3s/wKsC3EhHQ7XDcMMpxOm1B98moUlN/FMmlZ6BysFLKLk6UVcYkqoBMDYHJj1qzcJg74neayQ507Tov6wCRqGogmJJGoA9R061z+l70yHU+hQRsPj9ap9RFOnZWpGqnw7CTt/Df9KG835hatQLtxU1mRJiYidhtkb0IHaC8N1tsPdH5E0L57zW5fQKbaeEypk4PuiIiR8vKn34PyLWjLdqLiPxNx7Z1BmJmQZJOW1eZ3g7TQbhwA0tOOnnv1+X85o7xXCXIxbiCT4Tn1xMedDrvAtmbTzv7J/n/tTUo+xWVxBaSYX0iYkTW843jGPBksrd01vTGmQupD3JGIADG38uvXDGy4H7u4I/qt5+cevy+k9/kt20TrH32WAZhlClhA8tQHvBHSssuJZGnfB1dPmeKMtrtUcvTJUA/D/Pp/E7Ua5Hwg4jheIsZDqUvqVOW0K9vSQcR9oDO80G/Zbjj2D97oeuR/Purf8AKeL4awulLRkpoa54i7CSTusCTmBtjyrVSSfJzL9zzUsZE4jzgRBAwwEgzJpysQPaEkyCJjPrGN85rUW+zfDPfYu1y3bbZhGGZl3lTgAt5bb1n17McSGI09SCQQQYMTvnaflW3cjV2brKjSchk2F06gU4ldTqdwVPhkNIxAIiDpGTgAb2s4YwlxizP3l5GJJJhX+zGZ2BPzrVdl+CtWrEXssSHIC3ZBXZcKQSCCfLO9Q9o+TpxFvTaLWzqLnUH0ksRqJwT5dP1rO03aJbTMp2f4kql0jcRnGMET67j5Goze1EkRExtmPcM+WTRK7yc8Nw7eJLsvnSLsL5SGRTHr7/AIhnuSY6GdJjfJBg5zmPfFZS3Zkye2y4zPkeu3nH0o9yq8xtP9pk3U0wSp0giRgyREz8az1ozOmXg50q5AzAORuYmp25gw/GI/qv8cRPpFR8ovYW64PVOYA/sbaSVPdiGUsrDK5BUgj4GgnYu/dud/3l130m3uzGJ72YknyHyrM2u0963a0EkISd1JOQMCfZEycDqfWh9vn7KTpYpJyEJExnJG+fUfDpqpuuCtX4PTu09t/2O4bZYOBbgqW1T3tsQIzJyPWaqdleFu2eFa9eZzduNpRXLG4g0ku0OfBsQNup6151zDtfduk63ZtIgSSFwAJAxk7n1r12/wAHatBrmhFS3cdmyEmJCpq6aiQvxrSNvwUnYP54+m2llTltLPBGAFHdrGodDryD7S+VAoEEd5bET7bWz8Bn0+lSXeZszm4zgy04uKBmdgOJgDyG1J7zsMkkHyYz5jbiP5zWiVDZVNwifFw59ZE/RhNMDsw0r3DE4GkBmzAgQ0k7RU/dH+t/ec/leofx18gEiZ/+T5fvCKYjUcl/0dC9ZW5dvi07apQkAgaiFkNkSADnzpVxuA4eTKqDJ6euK7RQqLNzkXDt/tWX3OD9CtQN2Xtxi+fiEP5EUITnl7qxPvRD+a1YTntzqltvekf8pFcVw9F3Enu9kydr6n3g/oTUFzsneHsuh/tR/wBNTjn5+9YQ+4uv/Uant9o7fXh3Hucn+FFQYtMWCzyDixsH/sup/JhWWuXDqacnU0zkzqM599ejWu01lSCbVwQQcgTvP468y0PJ8D7mfCfn9RvW+Jxi+TOcEuA7ym1eNsFEZlLNtb1DeDnSfKrbd6vtWtPvthfqAKO9k+bWbXC2rbuFcByQQwgtcd4JiJgijn9IWm9m4h9zL+prKUFJtplLGn5MF+14yqf45+j1z9oH4fkTH1mt2yKf9kG3zCNUDcJbJk2Fx/5afwqHiH2jF98vQH5j/wDmu61HmPgp/UVqX5bw53tgfAj6BgKgPZ3hj5j3T/E1PaF2mZwXUUgljAIJEAEgHImSAfgar3eYJiD4s6pAC7k4IMscZPUk7ASdK/Zaydnb+fetRt2OQ+zdA9+/6Udt8UChJJoy/wC34BxmMx89/a67bV3+k1noehyJnMYn9K0r9hGOe9QjpIn86ifsLc/FbI2+HlkUu2/QtMvX/gN5NzwWLou6Z0kjTnJMSOpHy2qq3GpuRvJ6f5fyaLP2HuRBAOI9qMeWwxTB2Ff/AHY/vCRt546UaXVbg4f8QcnH24nT+Xp675GKu2mDRpQtK6gApJI2JgbiQRIqyvYq71UmPNwfqT7vlViz2NuEZVF23I/6QfSp0/gen0ine5Xq9qxd+V0fpVVuTCP3VwD33QPlWhtdk26uB7gT+cYq9Y5Cq7lz/bIH+EiqWOQ1BmS4blwtjwBlBMwC8Enc5OavWbLn2bdxvUK5H0xW1tmBgn5k/rTu899V2b5ZWgy1nlF457uP/VpH0mat2+zrn2mQe6T/AAo73noar3eLC9D9f58qpYILkqqBX+qSMfExMGRCsBIOMGQaL3OEZ1KvcZlJBOSpkbGUj6ETJxVD+lugtHPqc/4YPzqrxnPo6svxAP1U1pFRjwLZFw9nrfnd/wCIx93tT8/Wo27PWvO8v/yD+BoJd7V3fu6APNvEfpAqle7S8Qc6xPoiAbg+XpS7kfZLyRNBxHJrCiXLqBuS1ud/IoZ+FAeO4HgWPtXXIOYFgqc/iNoTIH+fWgfFX711pYzjfr0jEQf+9VFsOB4sjzgjPv3j+NJzfhi1quDVX+0ClidAGT91D+lcrJsLs4JA8vLrG1Klrn+opZcf6f5h63cPmfnSa4Z3NdpVzsykRaz5n+RSRjFKlTRh5JUYzv8AzNPU/p+lcpUmOzgY+dPQ/wA/GuUqGaRFcEbUw8W6kaXYYGxI8q7Spp7j8mi5Xx1w73HPvYn9a0PDiVE5z1zSpV2R4N1wdu2xGw+VOt2VM+Eb+QpUqTLHRG3870m2nrSpUwK93c120PzNKlSAmWpQaVKmM6vWkFpUqpCOMKjb+fnSpUxFV3M7murcOcn50qVJDJTkZpicOpMFVIO4gRSpU6ERcbyqzM9zb6/cXyHpWd47gLYmLaDB2UfhHpXKVc8gZU4jg0BWEUZ/CPWht+2MYHy9KVKpRmDSg8h0pUqVMyP/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9" name="Rectangle 2"/>
          <p:cNvSpPr>
            <a:spLocks noChangeArrowheads="1"/>
          </p:cNvSpPr>
          <p:nvPr/>
        </p:nvSpPr>
        <p:spPr bwMode="auto">
          <a:xfrm>
            <a:off x="612775" y="1422071"/>
            <a:ext cx="791966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s-ES" sz="2400" b="1" dirty="0" smtClean="0"/>
              <a:t>Kayak </a:t>
            </a:r>
            <a:r>
              <a:rPr lang="es-ES" sz="2400" b="1" dirty="0"/>
              <a:t>(2h) en </a:t>
            </a:r>
            <a:r>
              <a:rPr lang="es-ES" sz="2400" b="1" dirty="0" err="1" smtClean="0"/>
              <a:t>Orio</a:t>
            </a:r>
            <a:endParaRPr lang="es-ES" sz="2400" dirty="0" smtClean="0"/>
          </a:p>
          <a:p>
            <a:r>
              <a:rPr lang="es-ES" sz="2400" b="1" dirty="0" smtClean="0"/>
              <a:t>Visita </a:t>
            </a:r>
            <a:r>
              <a:rPr lang="es-ES" sz="2400" b="1" dirty="0"/>
              <a:t>a pie guiada por el Flysch (1,30h</a:t>
            </a:r>
            <a:r>
              <a:rPr lang="es-ES" sz="2400" b="1" dirty="0" smtClean="0"/>
              <a:t>)</a:t>
            </a:r>
            <a:r>
              <a:rPr lang="es-ES" sz="2400" dirty="0"/>
              <a:t> </a:t>
            </a:r>
            <a:endParaRPr lang="es-ES" sz="2400" dirty="0" smtClean="0"/>
          </a:p>
          <a:p>
            <a:r>
              <a:rPr lang="es-ES" sz="2400" dirty="0" smtClean="0"/>
              <a:t>Almuerzo </a:t>
            </a:r>
            <a:r>
              <a:rPr lang="es-ES" sz="2400" dirty="0"/>
              <a:t>picnic incluido</a:t>
            </a:r>
          </a:p>
          <a:p>
            <a:r>
              <a:rPr lang="es-ES" sz="2400" b="1" dirty="0" smtClean="0"/>
              <a:t>Rafting </a:t>
            </a:r>
            <a:r>
              <a:rPr lang="es-ES" sz="2400" b="1" dirty="0"/>
              <a:t>en </a:t>
            </a:r>
            <a:r>
              <a:rPr lang="es-ES" sz="2400" b="1" dirty="0" err="1"/>
              <a:t>Orio</a:t>
            </a:r>
            <a:endParaRPr lang="es-ES" sz="2400" b="1" dirty="0"/>
          </a:p>
          <a:p>
            <a:r>
              <a:rPr lang="es-ES" sz="2400" dirty="0" smtClean="0"/>
              <a:t>Cena </a:t>
            </a:r>
            <a:r>
              <a:rPr lang="es-ES" sz="2400" dirty="0"/>
              <a:t>en el </a:t>
            </a:r>
            <a:r>
              <a:rPr lang="es-ES" sz="2400" dirty="0" smtClean="0"/>
              <a:t>hotel y velada</a:t>
            </a:r>
            <a:endParaRPr lang="en-US" sz="2400" dirty="0">
              <a:solidFill>
                <a:schemeClr val="dk1"/>
              </a:solidFill>
              <a:latin typeface="+mn-lt"/>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270957">
            <a:off x="851126" y="3653746"/>
            <a:ext cx="3822927" cy="21503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Sarre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2244" y="5940563"/>
            <a:ext cx="2880320" cy="917437"/>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70713">
            <a:off x="5364657" y="3795775"/>
            <a:ext cx="3245346" cy="21419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61585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1040</TotalTime>
  <Words>774</Words>
  <Application>Microsoft Office PowerPoint</Application>
  <PresentationFormat>Presentación en pantalla (4:3)</PresentationFormat>
  <Paragraphs>91</Paragraphs>
  <Slides>25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25</vt:i4>
      </vt:variant>
    </vt:vector>
  </HeadingPairs>
  <TitlesOfParts>
    <vt:vector size="31" baseType="lpstr">
      <vt:lpstr>Arial</vt:lpstr>
      <vt:lpstr>Bradley Hand ITC</vt:lpstr>
      <vt:lpstr>Calibri</vt:lpstr>
      <vt:lpstr>Comic Sans MS</vt:lpstr>
      <vt:lpstr>Times New Roman</vt:lpstr>
      <vt:lpstr>Tema de Office</vt:lpstr>
      <vt:lpstr>VIAJE FIN DE ESTUDIOS  4º DE ESO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VIAJE FIN DE ESTUDIOS  4º DE ESO</dc:title>
  <dc:creator>Usuario</dc:creator>
  <cp:lastModifiedBy>JLMS</cp:lastModifiedBy>
  <cp:revision>128</cp:revision>
  <dcterms:created xsi:type="dcterms:W3CDTF">2010-12-12T10:04:25Z</dcterms:created>
  <dcterms:modified xsi:type="dcterms:W3CDTF">2014-11-08T18:49:49Z</dcterms:modified>
</cp:coreProperties>
</file>